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4.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5.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4" r:id="rId1"/>
    <p:sldMasterId id="2147483982" r:id="rId2"/>
    <p:sldMasterId id="2147483958" r:id="rId3"/>
    <p:sldMasterId id="2147484465" r:id="rId4"/>
    <p:sldMasterId id="2147484492" r:id="rId5"/>
    <p:sldMasterId id="2147484522" r:id="rId6"/>
  </p:sldMasterIdLst>
  <p:notesMasterIdLst>
    <p:notesMasterId r:id="rId32"/>
  </p:notesMasterIdLst>
  <p:handoutMasterIdLst>
    <p:handoutMasterId r:id="rId33"/>
  </p:handoutMasterIdLst>
  <p:sldIdLst>
    <p:sldId id="392" r:id="rId7"/>
    <p:sldId id="408" r:id="rId8"/>
    <p:sldId id="423" r:id="rId9"/>
    <p:sldId id="407" r:id="rId10"/>
    <p:sldId id="412" r:id="rId11"/>
    <p:sldId id="413" r:id="rId12"/>
    <p:sldId id="414" r:id="rId13"/>
    <p:sldId id="415" r:id="rId14"/>
    <p:sldId id="416" r:id="rId15"/>
    <p:sldId id="418" r:id="rId16"/>
    <p:sldId id="419" r:id="rId17"/>
    <p:sldId id="420" r:id="rId18"/>
    <p:sldId id="421" r:id="rId19"/>
    <p:sldId id="422" r:id="rId20"/>
    <p:sldId id="431" r:id="rId21"/>
    <p:sldId id="409" r:id="rId22"/>
    <p:sldId id="410" r:id="rId23"/>
    <p:sldId id="424" r:id="rId24"/>
    <p:sldId id="426" r:id="rId25"/>
    <p:sldId id="433" r:id="rId26"/>
    <p:sldId id="434" r:id="rId27"/>
    <p:sldId id="427" r:id="rId28"/>
    <p:sldId id="429" r:id="rId29"/>
    <p:sldId id="440" r:id="rId30"/>
    <p:sldId id="439" r:id="rId31"/>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charset="0"/>
        <a:ea typeface="ＭＳ Ｐゴシック" charset="-128"/>
        <a:cs typeface="+mn-cs"/>
      </a:defRPr>
    </a:lvl1pPr>
    <a:lvl2pPr marL="457200" algn="l" defTabSz="457200" rtl="0" eaLnBrk="0" fontAlgn="base" hangingPunct="0">
      <a:spcBef>
        <a:spcPct val="0"/>
      </a:spcBef>
      <a:spcAft>
        <a:spcPct val="0"/>
      </a:spcAft>
      <a:defRPr kern="1200">
        <a:solidFill>
          <a:schemeClr val="tx1"/>
        </a:solidFill>
        <a:latin typeface="Arial" charset="0"/>
        <a:ea typeface="ＭＳ Ｐゴシック" charset="-128"/>
        <a:cs typeface="+mn-cs"/>
      </a:defRPr>
    </a:lvl2pPr>
    <a:lvl3pPr marL="914400" algn="l" defTabSz="457200" rtl="0" eaLnBrk="0" fontAlgn="base" hangingPunct="0">
      <a:spcBef>
        <a:spcPct val="0"/>
      </a:spcBef>
      <a:spcAft>
        <a:spcPct val="0"/>
      </a:spcAft>
      <a:defRPr kern="1200">
        <a:solidFill>
          <a:schemeClr val="tx1"/>
        </a:solidFill>
        <a:latin typeface="Arial" charset="0"/>
        <a:ea typeface="ＭＳ Ｐゴシック" charset="-128"/>
        <a:cs typeface="+mn-cs"/>
      </a:defRPr>
    </a:lvl3pPr>
    <a:lvl4pPr marL="1371600" algn="l" defTabSz="457200" rtl="0" eaLnBrk="0" fontAlgn="base" hangingPunct="0">
      <a:spcBef>
        <a:spcPct val="0"/>
      </a:spcBef>
      <a:spcAft>
        <a:spcPct val="0"/>
      </a:spcAft>
      <a:defRPr kern="1200">
        <a:solidFill>
          <a:schemeClr val="tx1"/>
        </a:solidFill>
        <a:latin typeface="Arial" charset="0"/>
        <a:ea typeface="ＭＳ Ｐゴシック" charset="-128"/>
        <a:cs typeface="+mn-cs"/>
      </a:defRPr>
    </a:lvl4pPr>
    <a:lvl5pPr marL="1828800" algn="l" defTabSz="457200" rtl="0" eaLnBrk="0" fontAlgn="base" hangingPunct="0">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1620" userDrawn="1">
          <p15:clr>
            <a:srgbClr val="A4A3A4"/>
          </p15:clr>
        </p15:guide>
        <p15:guide id="2" orient="horz" pos="2938" userDrawn="1">
          <p15:clr>
            <a:srgbClr val="A4A3A4"/>
          </p15:clr>
        </p15:guide>
        <p15:guide id="3" orient="horz" pos="1869" userDrawn="1">
          <p15:clr>
            <a:srgbClr val="A4A3A4"/>
          </p15:clr>
        </p15:guide>
        <p15:guide id="4" orient="horz" pos="3108" userDrawn="1">
          <p15:clr>
            <a:srgbClr val="A4A3A4"/>
          </p15:clr>
        </p15:guide>
        <p15:guide id="5" orient="horz" pos="734" userDrawn="1">
          <p15:clr>
            <a:srgbClr val="A4A3A4"/>
          </p15:clr>
        </p15:guide>
        <p15:guide id="6" orient="horz" pos="143" userDrawn="1">
          <p15:clr>
            <a:srgbClr val="A4A3A4"/>
          </p15:clr>
        </p15:guide>
        <p15:guide id="7" orient="horz" pos="2964" userDrawn="1">
          <p15:clr>
            <a:srgbClr val="A4A3A4"/>
          </p15:clr>
        </p15:guide>
        <p15:guide id="8" orient="horz" pos="2439" userDrawn="1">
          <p15:clr>
            <a:srgbClr val="A4A3A4"/>
          </p15:clr>
        </p15:guide>
        <p15:guide id="9" pos="4702" userDrawn="1">
          <p15:clr>
            <a:srgbClr val="A4A3A4"/>
          </p15:clr>
        </p15:guide>
        <p15:guide id="10" pos="145" userDrawn="1">
          <p15:clr>
            <a:srgbClr val="A4A3A4"/>
          </p15:clr>
        </p15:guide>
        <p15:guide id="11" pos="4009" userDrawn="1">
          <p15:clr>
            <a:srgbClr val="A4A3A4"/>
          </p15:clr>
        </p15:guide>
        <p15:guide id="12" pos="5616" userDrawn="1">
          <p15:clr>
            <a:srgbClr val="A4A3A4"/>
          </p15:clr>
        </p15:guide>
        <p15:guide id="13" pos="5391" userDrawn="1">
          <p15:clr>
            <a:srgbClr val="A4A3A4"/>
          </p15:clr>
        </p15:guide>
        <p15:guide id="14" pos="2649" userDrawn="1">
          <p15:clr>
            <a:srgbClr val="A4A3A4"/>
          </p15:clr>
        </p15:guide>
        <p15:guide id="15" pos="3111" userDrawn="1">
          <p15:clr>
            <a:srgbClr val="A4A3A4"/>
          </p15:clr>
        </p15:guide>
        <p15:guide id="16" pos="196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Wells" initials="PMW"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EDEDE"/>
    <a:srgbClr val="FFFFFF"/>
    <a:srgbClr val="00B4A0"/>
    <a:srgbClr val="412356"/>
    <a:srgbClr val="1D3649"/>
    <a:srgbClr val="5A5A5A"/>
    <a:srgbClr val="5596E6"/>
    <a:srgbClr val="EED2FF"/>
    <a:srgbClr val="9855D4"/>
    <a:srgbClr val="0085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516" autoAdjust="0"/>
    <p:restoredTop sz="94867"/>
  </p:normalViewPr>
  <p:slideViewPr>
    <p:cSldViewPr snapToGrid="0" snapToObjects="1" showGuides="1">
      <p:cViewPr varScale="1">
        <p:scale>
          <a:sx n="199" d="100"/>
          <a:sy n="199" d="100"/>
        </p:scale>
        <p:origin x="184" y="768"/>
      </p:cViewPr>
      <p:guideLst>
        <p:guide orient="horz" pos="1620"/>
        <p:guide orient="horz" pos="2938"/>
        <p:guide orient="horz" pos="1869"/>
        <p:guide orient="horz" pos="3108"/>
        <p:guide orient="horz" pos="734"/>
        <p:guide orient="horz" pos="143"/>
        <p:guide orient="horz" pos="2964"/>
        <p:guide orient="horz" pos="2439"/>
        <p:guide pos="4702"/>
        <p:guide pos="145"/>
        <p:guide pos="4009"/>
        <p:guide pos="5616"/>
        <p:guide pos="5391"/>
        <p:guide pos="2649"/>
        <p:guide pos="3111"/>
        <p:guide pos="1969"/>
      </p:guideLst>
    </p:cSldViewPr>
  </p:slideViewPr>
  <p:notesTextViewPr>
    <p:cViewPr>
      <p:scale>
        <a:sx n="3" d="2"/>
        <a:sy n="3" d="2"/>
      </p:scale>
      <p:origin x="0" y="0"/>
    </p:cViewPr>
  </p:notesTextViewPr>
  <p:sorterViewPr>
    <p:cViewPr>
      <p:scale>
        <a:sx n="140" d="100"/>
        <a:sy n="140" d="100"/>
      </p:scale>
      <p:origin x="0" y="10304"/>
    </p:cViewPr>
  </p:sorterViewPr>
  <p:notesViewPr>
    <p:cSldViewPr snapToGrid="0" snapToObjects="1">
      <p:cViewPr varScale="1">
        <p:scale>
          <a:sx n="81" d="100"/>
          <a:sy n="81" d="100"/>
        </p:scale>
        <p:origin x="3042" y="84"/>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notesMaster" Target="notesMasters/notesMaster1.xml"/><Relationship Id="rId9" Type="http://schemas.openxmlformats.org/officeDocument/2006/relationships/slide" Target="slides/slide3.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handoutMaster" Target="handoutMasters/handout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latin typeface="Arial"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fld id="{C5C6C314-F18C-CC4A-815E-CBCFB6555FF9}" type="datetimeFigureOut">
              <a:rPr lang="en-US" altLang="en-US">
                <a:latin typeface="Arial" charset="0"/>
                <a:ea typeface="Arial" charset="0"/>
              </a:rPr>
              <a:pPr/>
              <a:t>9/26/17</a:t>
            </a:fld>
            <a:endParaRPr lang="en-US" altLang="en-US">
              <a:latin typeface="Arial" charset="0"/>
              <a:ea typeface="Arial"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latin typeface="Arial"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fld id="{FD67B3A7-8BF8-7848-8F93-B8DC7E153845}" type="slidenum">
              <a:rPr lang="en-US" altLang="en-US">
                <a:latin typeface="Arial" charset="0"/>
                <a:ea typeface="Arial" charset="0"/>
              </a:rPr>
              <a:pPr/>
              <a:t>‹#›</a:t>
            </a:fld>
            <a:endParaRPr lang="en-US" altLang="en-US">
              <a:latin typeface="Arial" charset="0"/>
              <a:ea typeface="Arial" charset="0"/>
            </a:endParaRPr>
          </a:p>
        </p:txBody>
      </p:sp>
    </p:spTree>
    <p:extLst>
      <p:ext uri="{BB962C8B-B14F-4D97-AF65-F5344CB8AC3E}">
        <p14:creationId xmlns:p14="http://schemas.microsoft.com/office/powerpoint/2010/main" val="9324058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b="0" i="0">
                <a:latin typeface="Arial" charset="0"/>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b="0" i="0">
                <a:latin typeface="Arial" charset="0"/>
                <a:ea typeface="Arial" charset="0"/>
              </a:defRPr>
            </a:lvl1pPr>
          </a:lstStyle>
          <a:p>
            <a:fld id="{DAEE0E9E-FA1F-084C-B085-FC0EF3B32D4C}" type="datetimeFigureOut">
              <a:rPr lang="en-US" altLang="en-US" smtClean="0"/>
              <a:pPr/>
              <a:t>9/26/17</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b="0" i="0">
                <a:latin typeface="Arial"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i="0">
                <a:latin typeface="Arial" charset="0"/>
                <a:ea typeface="Arial" charset="0"/>
              </a:defRPr>
            </a:lvl1pPr>
          </a:lstStyle>
          <a:p>
            <a:fld id="{563CF13C-48E1-6A4D-A24F-B2F9FB5F4FD2}" type="slidenum">
              <a:rPr lang="en-US" altLang="en-US" smtClean="0"/>
              <a:pPr/>
              <a:t>‹#›</a:t>
            </a:fld>
            <a:endParaRPr lang="en-US" altLang="en-US"/>
          </a:p>
        </p:txBody>
      </p:sp>
    </p:spTree>
    <p:extLst>
      <p:ext uri="{BB962C8B-B14F-4D97-AF65-F5344CB8AC3E}">
        <p14:creationId xmlns:p14="http://schemas.microsoft.com/office/powerpoint/2010/main" val="3851441352"/>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b="0" i="0" kern="1200">
        <a:solidFill>
          <a:schemeClr val="tx1"/>
        </a:solidFill>
        <a:latin typeface="Arial" charset="0"/>
        <a:ea typeface="Arial" charset="0"/>
        <a:cs typeface="Arial" charset="0"/>
      </a:defRPr>
    </a:lvl1pPr>
    <a:lvl2pPr marL="457200" algn="l" defTabSz="457200" rtl="0" eaLnBrk="0" fontAlgn="base" hangingPunct="0">
      <a:spcBef>
        <a:spcPct val="30000"/>
      </a:spcBef>
      <a:spcAft>
        <a:spcPct val="0"/>
      </a:spcAft>
      <a:defRPr sz="1200" b="0" i="0" kern="1200">
        <a:solidFill>
          <a:schemeClr val="tx1"/>
        </a:solidFill>
        <a:latin typeface="Arial" charset="0"/>
        <a:ea typeface="Arial" charset="0"/>
        <a:cs typeface="+mn-cs"/>
      </a:defRPr>
    </a:lvl2pPr>
    <a:lvl3pPr marL="914400" algn="l" defTabSz="457200" rtl="0" eaLnBrk="0" fontAlgn="base" hangingPunct="0">
      <a:spcBef>
        <a:spcPct val="30000"/>
      </a:spcBef>
      <a:spcAft>
        <a:spcPct val="0"/>
      </a:spcAft>
      <a:defRPr sz="1200" b="0" i="0" kern="1200">
        <a:solidFill>
          <a:schemeClr val="tx1"/>
        </a:solidFill>
        <a:latin typeface="Arial" charset="0"/>
        <a:ea typeface="Arial" charset="0"/>
        <a:cs typeface="+mn-cs"/>
      </a:defRPr>
    </a:lvl3pPr>
    <a:lvl4pPr marL="1371600" algn="l" defTabSz="457200" rtl="0" eaLnBrk="0" fontAlgn="base" hangingPunct="0">
      <a:spcBef>
        <a:spcPct val="30000"/>
      </a:spcBef>
      <a:spcAft>
        <a:spcPct val="0"/>
      </a:spcAft>
      <a:defRPr sz="1200" b="0" i="0" kern="1200">
        <a:solidFill>
          <a:schemeClr val="tx1"/>
        </a:solidFill>
        <a:latin typeface="Arial" charset="0"/>
        <a:ea typeface="Arial" charset="0"/>
        <a:cs typeface="+mn-cs"/>
      </a:defRPr>
    </a:lvl4pPr>
    <a:lvl5pPr marL="1828800" algn="l" defTabSz="457200" rtl="0" eaLnBrk="0" fontAlgn="base" hangingPunct="0">
      <a:spcBef>
        <a:spcPct val="30000"/>
      </a:spcBef>
      <a:spcAft>
        <a:spcPct val="0"/>
      </a:spcAft>
      <a:defRPr sz="1200" b="0" i="0" kern="1200">
        <a:solidFill>
          <a:schemeClr val="tx1"/>
        </a:solidFill>
        <a:latin typeface="Arial" charset="0"/>
        <a:ea typeface="Arial"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1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 Id="rId3"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17.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_Purple on Whit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736"/>
            <a:ext cx="2834640" cy="1600200"/>
          </a:xfrm>
        </p:spPr>
        <p:txBody>
          <a:bodyPr/>
          <a:lstStyle>
            <a:lvl1pPr marL="0" indent="0" algn="l">
              <a:spcBef>
                <a:spcPts val="0"/>
              </a:spcBef>
              <a:buNone/>
              <a:defRPr sz="2000" b="0" i="0">
                <a:solidFill>
                  <a:schemeClr val="accent1"/>
                </a:solidFill>
                <a:latin typeface="Arial" charset="0"/>
                <a:cs typeface="Arial"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0" y="173736"/>
            <a:ext cx="2834640" cy="1600200"/>
          </a:xfrm>
        </p:spPr>
        <p:txBody>
          <a:bodyPr/>
          <a:lstStyle>
            <a:lvl1pPr>
              <a:defRPr b="0" i="0">
                <a:solidFill>
                  <a:schemeClr val="accent1"/>
                </a:solidFill>
                <a:latin typeface="Arial" charset="0"/>
                <a:cs typeface="Arial" charset="0"/>
              </a:defRPr>
            </a:lvl1pPr>
          </a:lstStyle>
          <a:p>
            <a:r>
              <a:rPr lang="en-US" dirty="0"/>
              <a:t>Click to edit Master title style</a:t>
            </a:r>
          </a:p>
        </p:txBody>
      </p:sp>
      <p:pic>
        <p:nvPicPr>
          <p:cNvPr id="6" name="Picture 5" descr="ibm_blu40.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6" y="4710309"/>
            <a:ext cx="475489" cy="19278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l="-765" t="-904"/>
          <a:stretch/>
        </p:blipFill>
        <p:spPr>
          <a:xfrm>
            <a:off x="5096939" y="1363136"/>
            <a:ext cx="4047067" cy="3780367"/>
          </a:xfrm>
          <a:prstGeom prst="rect">
            <a:avLst/>
          </a:prstGeom>
        </p:spPr>
      </p:pic>
      <p:pic>
        <p:nvPicPr>
          <p:cNvPr id="10" name="Picture 9" descr="IBM_WatsonHealth_Logotype_Pos_newblu1_BETA-2.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8606" y="2316824"/>
            <a:ext cx="2717361" cy="310896"/>
          </a:xfrm>
          <a:prstGeom prst="rect">
            <a:avLst/>
          </a:prstGeom>
        </p:spPr>
      </p:pic>
    </p:spTree>
    <p:extLst>
      <p:ext uri="{BB962C8B-B14F-4D97-AF65-F5344CB8AC3E}">
        <p14:creationId xmlns:p14="http://schemas.microsoft.com/office/powerpoint/2010/main" val="1939321631"/>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2103120" cy="3241992"/>
          </a:xfrm>
        </p:spPr>
        <p:txBody>
          <a:bodyPr/>
          <a:lstStyle>
            <a:lvl1pPr marL="0" indent="0">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6" y="173736"/>
            <a:ext cx="4474777" cy="914400"/>
          </a:xfrm>
        </p:spPr>
        <p:txBody>
          <a:bodyPr/>
          <a:lstStyle/>
          <a:p>
            <a:r>
              <a:rPr lang="en-US"/>
              <a:t>Click to edit Master title style</a:t>
            </a:r>
            <a:endParaRPr lang="en-US" dirty="0"/>
          </a:p>
        </p:txBody>
      </p:sp>
      <p:sp>
        <p:nvSpPr>
          <p:cNvPr id="8" name="Content Placeholder 2"/>
          <p:cNvSpPr>
            <a:spLocks noGrp="1"/>
          </p:cNvSpPr>
          <p:nvPr>
            <p:ph idx="13"/>
          </p:nvPr>
        </p:nvSpPr>
        <p:spPr>
          <a:xfrm>
            <a:off x="4563700" y="1097280"/>
            <a:ext cx="2103120" cy="3241992"/>
          </a:xfrm>
        </p:spPr>
        <p:txBody>
          <a:bodyPr/>
          <a:lstStyle>
            <a:lvl1pPr marL="0" indent="0">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2412942" y="1097280"/>
            <a:ext cx="2103120" cy="3241992"/>
          </a:xfrm>
        </p:spPr>
        <p:txBody>
          <a:bodyPr/>
          <a:lstStyle>
            <a:lvl1pPr marL="0" indent="0">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6729056" y="1097280"/>
            <a:ext cx="2103120" cy="3241992"/>
          </a:xfrm>
        </p:spPr>
        <p:txBody>
          <a:bodyPr/>
          <a:lstStyle>
            <a:lvl1pPr marL="0" indent="0">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127736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425196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6" y="173736"/>
            <a:ext cx="4474777" cy="914400"/>
          </a:xfrm>
        </p:spPr>
        <p:txBody>
          <a:bodyPr/>
          <a:lstStyle/>
          <a:p>
            <a:r>
              <a:rPr lang="en-US" dirty="0"/>
              <a:t>Click to edit Master title style</a:t>
            </a:r>
          </a:p>
        </p:txBody>
      </p:sp>
      <p:sp>
        <p:nvSpPr>
          <p:cNvPr id="9" name="Content Placeholder 2"/>
          <p:cNvSpPr>
            <a:spLocks noGrp="1"/>
          </p:cNvSpPr>
          <p:nvPr>
            <p:ph idx="14"/>
          </p:nvPr>
        </p:nvSpPr>
        <p:spPr>
          <a:xfrm>
            <a:off x="4568793" y="1097280"/>
            <a:ext cx="425196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283464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6" y="173736"/>
            <a:ext cx="4474777" cy="914400"/>
          </a:xfrm>
        </p:spPr>
        <p:txBody>
          <a:bodyPr/>
          <a:lstStyle/>
          <a:p>
            <a:r>
              <a:rPr lang="en-US" dirty="0"/>
              <a:t>Click to edit Master title style</a:t>
            </a:r>
          </a:p>
        </p:txBody>
      </p:sp>
      <p:sp>
        <p:nvSpPr>
          <p:cNvPr id="8" name="Content Placeholder 2"/>
          <p:cNvSpPr>
            <a:spLocks noGrp="1"/>
          </p:cNvSpPr>
          <p:nvPr>
            <p:ph idx="13"/>
          </p:nvPr>
        </p:nvSpPr>
        <p:spPr>
          <a:xfrm>
            <a:off x="6019152" y="1097280"/>
            <a:ext cx="283464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126701" y="1097280"/>
            <a:ext cx="283464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6" y="173736"/>
            <a:ext cx="4474777" cy="914400"/>
          </a:xfrm>
        </p:spPr>
        <p:txBody>
          <a:bodyPr/>
          <a:lstStyle/>
          <a:p>
            <a:r>
              <a:rPr lang="en-US" dirty="0"/>
              <a:t>Click to edit Master title style</a:t>
            </a:r>
          </a:p>
        </p:txBody>
      </p:sp>
      <p:sp>
        <p:nvSpPr>
          <p:cNvPr id="8" name="Content Placeholder 2"/>
          <p:cNvSpPr>
            <a:spLocks noGrp="1"/>
          </p:cNvSpPr>
          <p:nvPr>
            <p:ph idx="13"/>
          </p:nvPr>
        </p:nvSpPr>
        <p:spPr>
          <a:xfrm>
            <a:off x="4563700"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2412942"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6729056"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6" y="173736"/>
            <a:ext cx="4474777" cy="914400"/>
          </a:xfrm>
        </p:spPr>
        <p:txBody>
          <a:bodyPr/>
          <a:lstStyle/>
          <a:p>
            <a:r>
              <a:rPr lang="en-US" dirty="0"/>
              <a:t>Click to edit Master title style</a:t>
            </a:r>
          </a:p>
        </p:txBody>
      </p:sp>
    </p:spTree>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22"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6" y="173736"/>
            <a:ext cx="315468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5664200" y="173736"/>
            <a:ext cx="315468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6" y="182880"/>
            <a:ext cx="2103120" cy="4325644"/>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4574197" y="182880"/>
            <a:ext cx="2103120" cy="4325644"/>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p:nvPr>
        </p:nvSpPr>
        <p:spPr>
          <a:xfrm>
            <a:off x="6739864" y="182880"/>
            <a:ext cx="2103120" cy="4325644"/>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56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0" y="18356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6739128" y="18356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2414016" y="238049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5"/>
          <p:cNvSpPr>
            <a:spLocks noGrp="1"/>
          </p:cNvSpPr>
          <p:nvPr>
            <p:ph type="body" sz="quarter" idx="21"/>
          </p:nvPr>
        </p:nvSpPr>
        <p:spPr>
          <a:xfrm>
            <a:off x="4572000" y="196596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25"/>
          <p:cNvSpPr>
            <a:spLocks noGrp="1"/>
          </p:cNvSpPr>
          <p:nvPr>
            <p:ph type="body" sz="quarter" idx="22"/>
          </p:nvPr>
        </p:nvSpPr>
        <p:spPr>
          <a:xfrm>
            <a:off x="6739128" y="196596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7"/>
          </p:nvPr>
        </p:nvSpPr>
        <p:spPr>
          <a:xfrm>
            <a:off x="4572000" y="238049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p:nvPr>
        </p:nvSpPr>
        <p:spPr>
          <a:xfrm>
            <a:off x="6739128" y="238049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26" name="Text Placeholder 25"/>
          <p:cNvSpPr>
            <a:spLocks noGrp="1"/>
          </p:cNvSpPr>
          <p:nvPr>
            <p:ph type="body" sz="quarter" idx="20"/>
          </p:nvPr>
        </p:nvSpPr>
        <p:spPr>
          <a:xfrm>
            <a:off x="2414016" y="196596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5"/>
          <p:cNvSpPr>
            <a:spLocks noGrp="1"/>
          </p:cNvSpPr>
          <p:nvPr>
            <p:ph type="body" sz="quarter" idx="24"/>
          </p:nvPr>
        </p:nvSpPr>
        <p:spPr>
          <a:xfrm>
            <a:off x="2414016" y="4162524"/>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5"/>
          <p:cNvSpPr>
            <a:spLocks noGrp="1"/>
          </p:cNvSpPr>
          <p:nvPr>
            <p:ph type="body" sz="quarter" idx="25"/>
          </p:nvPr>
        </p:nvSpPr>
        <p:spPr>
          <a:xfrm>
            <a:off x="4572000" y="4162524"/>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5"/>
          <p:cNvSpPr>
            <a:spLocks noGrp="1"/>
          </p:cNvSpPr>
          <p:nvPr>
            <p:ph type="body" sz="quarter" idx="26"/>
          </p:nvPr>
        </p:nvSpPr>
        <p:spPr>
          <a:xfrm>
            <a:off x="6739128" y="4162524"/>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Tree>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p>
            <a:r>
              <a:rPr lang="en-US" dirty="0"/>
              <a:t>Click to edit Master title style</a:t>
            </a:r>
          </a:p>
        </p:txBody>
      </p:sp>
      <p:sp>
        <p:nvSpPr>
          <p:cNvPr id="3" name="Content Placeholder 2"/>
          <p:cNvSpPr>
            <a:spLocks noGrp="1"/>
          </p:cNvSpPr>
          <p:nvPr>
            <p:ph idx="1"/>
          </p:nvPr>
        </p:nvSpPr>
        <p:spPr>
          <a:xfrm>
            <a:off x="3129776" y="173736"/>
            <a:ext cx="5659806"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6" y="173736"/>
            <a:ext cx="4474777"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75639759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lvl1pPr>
              <a:defRPr sz="2000"/>
            </a:lvl1pPr>
          </a:lstStyle>
          <a:p>
            <a:r>
              <a:rPr lang="en-US" dirty="0"/>
              <a:t>Click to edit Master title style</a:t>
            </a:r>
          </a:p>
        </p:txBody>
      </p:sp>
      <p:sp>
        <p:nvSpPr>
          <p:cNvPr id="3" name="Content Placeholder 2"/>
          <p:cNvSpPr>
            <a:spLocks noGrp="1"/>
          </p:cNvSpPr>
          <p:nvPr>
            <p:ph idx="1"/>
          </p:nvPr>
        </p:nvSpPr>
        <p:spPr>
          <a:xfrm>
            <a:off x="3127248"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p>
            <a:r>
              <a:rPr lang="en-US" dirty="0"/>
              <a:t>Click to edit Master title style</a:t>
            </a:r>
          </a:p>
        </p:txBody>
      </p:sp>
    </p:spTree>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7248" y="173736"/>
            <a:ext cx="5658304"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228600"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173736"/>
            <a:ext cx="2834640" cy="4343400"/>
          </a:xfrm>
        </p:spPr>
        <p:txBody>
          <a:bodyPr/>
          <a:lstStyle>
            <a:lvl1pPr marL="0" indent="0">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173736"/>
            <a:ext cx="2834640" cy="4343400"/>
          </a:xfrm>
        </p:spPr>
        <p:txBody>
          <a:bodyPr/>
          <a:lstStyle>
            <a:lvl1pPr marL="0" indent="0">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228600" y="173736"/>
            <a:ext cx="2834640" cy="4343400"/>
          </a:xfrm>
        </p:spPr>
        <p:txBody>
          <a:bodyPr/>
          <a:lstStyle>
            <a:lvl1pPr marL="0" indent="0">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p:cNvSpPr>
            <a:spLocks noGrp="1"/>
          </p:cNvSpPr>
          <p:nvPr>
            <p:ph type="body" sz="quarter" idx="15"/>
          </p:nvPr>
        </p:nvSpPr>
        <p:spPr>
          <a:xfrm>
            <a:off x="230194" y="3669506"/>
            <a:ext cx="1824037" cy="1057275"/>
          </a:xfrm>
        </p:spPr>
        <p:txBody>
          <a:bodyPr anchor="b"/>
          <a:lstStyle>
            <a:lvl1pPr marL="0" indent="0" algn="l">
              <a:spcBef>
                <a:spcPts val="0"/>
              </a:spcBef>
              <a:buFont typeface="Arial" charset="0"/>
              <a:buNone/>
              <a:tabLst/>
              <a:defRPr sz="600"/>
            </a:lvl1pPr>
            <a:lvl2pPr marL="0" indent="0" algn="l">
              <a:spcBef>
                <a:spcPts val="0"/>
              </a:spcBef>
              <a:buNone/>
              <a:tabLst/>
              <a:defRPr sz="600"/>
            </a:lvl2pPr>
            <a:lvl3pPr marL="0" indent="0" algn="l">
              <a:spcBef>
                <a:spcPts val="0"/>
              </a:spcBef>
              <a:buNone/>
              <a:tabLst/>
              <a:defRPr sz="600"/>
            </a:lvl3pPr>
            <a:lvl4pPr marL="0" indent="0" algn="l">
              <a:spcBef>
                <a:spcPts val="0"/>
              </a:spcBef>
              <a:buNone/>
              <a:tabLst/>
              <a:defRPr sz="600"/>
            </a:lvl4pPr>
            <a:lvl5pPr marL="0" indent="0" algn="l">
              <a:spcBef>
                <a:spcPts val="0"/>
              </a:spcBef>
              <a:buNone/>
              <a:tabLst/>
              <a:defRPr sz="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4251960" cy="4343400"/>
          </a:xfrm>
        </p:spPr>
        <p:txBody>
          <a:bodyPr/>
          <a:lstStyle/>
          <a:p>
            <a:r>
              <a:rPr lang="en-US" dirty="0"/>
              <a:t>Click to edit Master title style</a:t>
            </a:r>
          </a:p>
        </p:txBody>
      </p:sp>
      <p:sp>
        <p:nvSpPr>
          <p:cNvPr id="3" name="Content Placeholder 2"/>
          <p:cNvSpPr>
            <a:spLocks noGrp="1"/>
          </p:cNvSpPr>
          <p:nvPr>
            <p:ph idx="1"/>
          </p:nvPr>
        </p:nvSpPr>
        <p:spPr>
          <a:xfrm>
            <a:off x="4572000" y="173736"/>
            <a:ext cx="425196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4251960" cy="4343400"/>
          </a:xfrm>
        </p:spPr>
        <p:txBody>
          <a:bodyPr/>
          <a:lstStyle/>
          <a:p>
            <a:r>
              <a:rPr lang="en-US" dirty="0"/>
              <a:t>Click to edit Master title style</a:t>
            </a:r>
          </a:p>
        </p:txBody>
      </p:sp>
      <p:sp>
        <p:nvSpPr>
          <p:cNvPr id="3" name="Content Placeholder 2"/>
          <p:cNvSpPr>
            <a:spLocks noGrp="1"/>
          </p:cNvSpPr>
          <p:nvPr>
            <p:ph idx="1"/>
          </p:nvPr>
        </p:nvSpPr>
        <p:spPr>
          <a:xfrm>
            <a:off x="4572000" y="0"/>
            <a:ext cx="4572000" cy="51435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736"/>
            <a:ext cx="425196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28600" y="137160"/>
            <a:ext cx="4251960" cy="4343400"/>
          </a:xfrm>
        </p:spPr>
        <p:txBody>
          <a:bodyPr/>
          <a:lstStyle>
            <a:lvl1pPr>
              <a:defRPr sz="3000"/>
            </a:lvl1pPr>
          </a:lstStyle>
          <a:p>
            <a:r>
              <a:rPr lang="en-US" dirty="0"/>
              <a:t>Click to edit Master title style</a:t>
            </a:r>
          </a:p>
        </p:txBody>
      </p:sp>
    </p:spTree>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736"/>
            <a:ext cx="425196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137160" y="137160"/>
            <a:ext cx="4251960" cy="4343400"/>
          </a:xfrm>
        </p:spPr>
        <p:txBody>
          <a:bodyPr/>
          <a:lstStyle>
            <a:lvl1pPr marL="0" indent="0">
              <a:defRPr sz="3000"/>
            </a:lvl1pPr>
          </a:lstStyle>
          <a:p>
            <a:r>
              <a:rPr lang="en-US" dirty="0"/>
              <a:t>Click to edit Master title style</a:t>
            </a:r>
          </a:p>
        </p:txBody>
      </p:sp>
    </p:spTree>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228600" y="133098"/>
            <a:ext cx="8515984" cy="4343400"/>
          </a:xfrm>
        </p:spPr>
        <p:txBody>
          <a:bodyPr/>
          <a:lstStyle>
            <a:lvl1pPr>
              <a:lnSpc>
                <a:spcPct val="90000"/>
              </a:lnSpc>
              <a:defRPr sz="4800"/>
            </a:lvl1pPr>
          </a:lstStyle>
          <a:p>
            <a:r>
              <a:rPr lang="en-US" dirty="0"/>
              <a:t>Click to edit Master title style</a:t>
            </a:r>
          </a:p>
        </p:txBody>
      </p:sp>
    </p:spTree>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228606" y="137160"/>
            <a:ext cx="4595191" cy="4343400"/>
          </a:xfrm>
        </p:spPr>
        <p:txBody>
          <a:bodyPr/>
          <a:lstStyle>
            <a:lvl1pPr>
              <a:defRPr sz="3000"/>
            </a:lvl1pPr>
          </a:lstStyle>
          <a:p>
            <a:r>
              <a:rPr lang="en-US" dirty="0"/>
              <a:t>Click to edit Master title style</a:t>
            </a: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6" y="173736"/>
            <a:ext cx="4474777" cy="914400"/>
          </a:xfrm>
        </p:spPr>
        <p:txBody>
          <a:bodyPr/>
          <a:lstStyle/>
          <a:p>
            <a:r>
              <a:rPr lang="en-US"/>
              <a:t>Click to edit Master title style</a:t>
            </a:r>
            <a:endParaRPr lang="en-US" dirty="0"/>
          </a:p>
        </p:txBody>
      </p:sp>
      <p:sp>
        <p:nvSpPr>
          <p:cNvPr id="8" name="Text Placeholder 35"/>
          <p:cNvSpPr>
            <a:spLocks noGrp="1"/>
          </p:cNvSpPr>
          <p:nvPr>
            <p:ph type="body" sz="quarter" idx="10"/>
          </p:nvPr>
        </p:nvSpPr>
        <p:spPr>
          <a:xfrm>
            <a:off x="455618" y="1830388"/>
            <a:ext cx="1309687" cy="620712"/>
          </a:xfrm>
        </p:spPr>
        <p:txBody>
          <a:bodyPr anchor="ctr" anchorCtr="0"/>
          <a:lstStyle>
            <a:lvl1pPr marL="0" indent="0" algn="l" defTabSz="457178" rtl="0" eaLnBrk="1" fontAlgn="base" hangingPunct="1">
              <a:lnSpc>
                <a:spcPct val="85000"/>
              </a:lnSpc>
              <a:spcBef>
                <a:spcPct val="0"/>
              </a:spcBef>
              <a:spcAft>
                <a:spcPct val="0"/>
              </a:spcAft>
              <a:defRPr lang="en-US" sz="1400" b="0" i="0" kern="1200" dirty="0">
                <a:solidFill>
                  <a:schemeClr val="bg1"/>
                </a:solidFill>
                <a:latin typeface="Arial" charset="0"/>
                <a:ea typeface="Arial" charset="0"/>
                <a:cs typeface="+mn-cs"/>
              </a:defRPr>
            </a:lvl1pPr>
          </a:lstStyle>
          <a:p>
            <a:pPr lvl="0"/>
            <a:r>
              <a:rPr lang="en-US" dirty="0"/>
              <a:t>Edit Master text styles</a:t>
            </a:r>
          </a:p>
        </p:txBody>
      </p:sp>
      <p:sp>
        <p:nvSpPr>
          <p:cNvPr id="9" name="Text Placeholder 35"/>
          <p:cNvSpPr>
            <a:spLocks noGrp="1"/>
          </p:cNvSpPr>
          <p:nvPr>
            <p:ph type="body" sz="quarter" idx="11"/>
          </p:nvPr>
        </p:nvSpPr>
        <p:spPr>
          <a:xfrm>
            <a:off x="2120900" y="1830388"/>
            <a:ext cx="1309687" cy="620712"/>
          </a:xfrm>
        </p:spPr>
        <p:txBody>
          <a:bodyPr anchor="ctr" anchorCtr="0"/>
          <a:lstStyle>
            <a:lvl1pPr marL="0" indent="0" algn="l" defTabSz="457178" rtl="0" eaLnBrk="1" fontAlgn="base" hangingPunct="1">
              <a:lnSpc>
                <a:spcPct val="85000"/>
              </a:lnSpc>
              <a:spcBef>
                <a:spcPct val="0"/>
              </a:spcBef>
              <a:spcAft>
                <a:spcPct val="0"/>
              </a:spcAft>
              <a:defRPr lang="en-US" sz="1400" b="0" i="0" kern="1200" dirty="0">
                <a:solidFill>
                  <a:schemeClr val="bg1"/>
                </a:solidFill>
                <a:latin typeface="Arial" charset="0"/>
                <a:ea typeface="Arial" charset="0"/>
                <a:cs typeface="+mn-cs"/>
              </a:defRPr>
            </a:lvl1pPr>
          </a:lstStyle>
          <a:p>
            <a:pPr lvl="0"/>
            <a:r>
              <a:rPr lang="en-US" dirty="0"/>
              <a:t>Edit Master text styles</a:t>
            </a:r>
          </a:p>
        </p:txBody>
      </p:sp>
      <p:sp>
        <p:nvSpPr>
          <p:cNvPr id="10" name="Text Placeholder 35"/>
          <p:cNvSpPr>
            <a:spLocks noGrp="1"/>
          </p:cNvSpPr>
          <p:nvPr>
            <p:ph type="body" sz="quarter" idx="12"/>
          </p:nvPr>
        </p:nvSpPr>
        <p:spPr>
          <a:xfrm>
            <a:off x="3765556" y="1830388"/>
            <a:ext cx="1309687" cy="620712"/>
          </a:xfrm>
        </p:spPr>
        <p:txBody>
          <a:bodyPr anchor="ctr" anchorCtr="0"/>
          <a:lstStyle>
            <a:lvl1pPr marL="0" indent="0" algn="l" defTabSz="457178" rtl="0" eaLnBrk="1" fontAlgn="base" hangingPunct="1">
              <a:lnSpc>
                <a:spcPct val="85000"/>
              </a:lnSpc>
              <a:spcBef>
                <a:spcPct val="0"/>
              </a:spcBef>
              <a:spcAft>
                <a:spcPct val="0"/>
              </a:spcAft>
              <a:defRPr lang="en-US" sz="1400" b="0" i="0" kern="1200" dirty="0">
                <a:solidFill>
                  <a:schemeClr val="bg1"/>
                </a:solidFill>
                <a:latin typeface="Arial" charset="0"/>
                <a:ea typeface="Arial" charset="0"/>
                <a:cs typeface="+mn-cs"/>
              </a:defRPr>
            </a:lvl1pPr>
          </a:lstStyle>
          <a:p>
            <a:pPr lvl="0"/>
            <a:r>
              <a:rPr lang="en-US" dirty="0"/>
              <a:t>Edit Master text styles</a:t>
            </a:r>
          </a:p>
        </p:txBody>
      </p:sp>
      <p:sp>
        <p:nvSpPr>
          <p:cNvPr id="11" name="Text Placeholder 35"/>
          <p:cNvSpPr>
            <a:spLocks noGrp="1"/>
          </p:cNvSpPr>
          <p:nvPr>
            <p:ph type="body" sz="quarter" idx="13"/>
          </p:nvPr>
        </p:nvSpPr>
        <p:spPr>
          <a:xfrm>
            <a:off x="5481644" y="1830388"/>
            <a:ext cx="1309687" cy="620712"/>
          </a:xfrm>
        </p:spPr>
        <p:txBody>
          <a:bodyPr anchor="ctr" anchorCtr="0"/>
          <a:lstStyle>
            <a:lvl1pPr marL="0" indent="0" algn="l" defTabSz="457178" rtl="0" eaLnBrk="1" fontAlgn="base" hangingPunct="1">
              <a:lnSpc>
                <a:spcPct val="85000"/>
              </a:lnSpc>
              <a:spcBef>
                <a:spcPct val="0"/>
              </a:spcBef>
              <a:spcAft>
                <a:spcPct val="0"/>
              </a:spcAft>
              <a:defRPr lang="en-US" sz="1400" b="0" i="0" kern="1200" dirty="0">
                <a:solidFill>
                  <a:schemeClr val="bg1"/>
                </a:solidFill>
                <a:latin typeface="Arial" charset="0"/>
                <a:ea typeface="Arial" charset="0"/>
                <a:cs typeface="+mn-cs"/>
              </a:defRPr>
            </a:lvl1pPr>
          </a:lstStyle>
          <a:p>
            <a:pPr lvl="0"/>
            <a:r>
              <a:rPr lang="en-US" dirty="0"/>
              <a:t>Edit Master text styles</a:t>
            </a:r>
          </a:p>
        </p:txBody>
      </p:sp>
      <p:sp>
        <p:nvSpPr>
          <p:cNvPr id="27" name="Text Placeholder 35"/>
          <p:cNvSpPr>
            <a:spLocks noGrp="1"/>
          </p:cNvSpPr>
          <p:nvPr>
            <p:ph type="body" sz="quarter" idx="14"/>
          </p:nvPr>
        </p:nvSpPr>
        <p:spPr>
          <a:xfrm>
            <a:off x="447578" y="2980230"/>
            <a:ext cx="1309687" cy="620712"/>
          </a:xfrm>
        </p:spPr>
        <p:txBody>
          <a:bodyPr anchor="ctr"/>
          <a:lstStyle>
            <a:lvl1pPr marL="0" indent="0" algn="l" defTabSz="457178" rtl="0" eaLnBrk="1" fontAlgn="base" hangingPunct="1">
              <a:lnSpc>
                <a:spcPct val="85000"/>
              </a:lnSpc>
              <a:spcBef>
                <a:spcPct val="0"/>
              </a:spcBef>
              <a:spcAft>
                <a:spcPct val="0"/>
              </a:spcAft>
              <a:defRPr lang="en-US" sz="1400" b="0" i="0" kern="1200" baseline="0" dirty="0">
                <a:solidFill>
                  <a:schemeClr val="bg1"/>
                </a:solidFill>
                <a:latin typeface="Arial" charset="0"/>
                <a:ea typeface="Arial" charset="0"/>
                <a:cs typeface="+mn-cs"/>
              </a:defRPr>
            </a:lvl1pPr>
          </a:lstStyle>
          <a:p>
            <a:pPr lvl="0"/>
            <a:r>
              <a:rPr lang="en-US" dirty="0"/>
              <a:t>Edit Master text styles</a:t>
            </a:r>
          </a:p>
        </p:txBody>
      </p:sp>
      <p:sp>
        <p:nvSpPr>
          <p:cNvPr id="28" name="Text Placeholder 35"/>
          <p:cNvSpPr>
            <a:spLocks noGrp="1"/>
          </p:cNvSpPr>
          <p:nvPr>
            <p:ph type="body" sz="quarter" idx="15"/>
          </p:nvPr>
        </p:nvSpPr>
        <p:spPr>
          <a:xfrm>
            <a:off x="2124193" y="2981481"/>
            <a:ext cx="1309687" cy="620712"/>
          </a:xfrm>
        </p:spPr>
        <p:txBody>
          <a:bodyPr anchor="ctr"/>
          <a:lstStyle>
            <a:lvl1pPr marL="0" indent="0" algn="l" defTabSz="457178" rtl="0" eaLnBrk="1" fontAlgn="base" hangingPunct="1">
              <a:lnSpc>
                <a:spcPct val="85000"/>
              </a:lnSpc>
              <a:spcBef>
                <a:spcPct val="0"/>
              </a:spcBef>
              <a:spcAft>
                <a:spcPct val="0"/>
              </a:spcAft>
              <a:defRPr lang="en-US" sz="1400" b="0" i="0" kern="1200" dirty="0">
                <a:solidFill>
                  <a:schemeClr val="bg1"/>
                </a:solidFill>
                <a:latin typeface="Arial" charset="0"/>
                <a:ea typeface="Arial" charset="0"/>
                <a:cs typeface="+mn-cs"/>
              </a:defRPr>
            </a:lvl1pPr>
          </a:lstStyle>
          <a:p>
            <a:pPr lvl="0"/>
            <a:r>
              <a:rPr lang="en-US" dirty="0"/>
              <a:t>Edit Master text styles</a:t>
            </a:r>
          </a:p>
        </p:txBody>
      </p:sp>
      <p:sp>
        <p:nvSpPr>
          <p:cNvPr id="29" name="Text Placeholder 35"/>
          <p:cNvSpPr>
            <a:spLocks noGrp="1"/>
          </p:cNvSpPr>
          <p:nvPr>
            <p:ph type="body" sz="quarter" idx="16"/>
          </p:nvPr>
        </p:nvSpPr>
        <p:spPr>
          <a:xfrm>
            <a:off x="3778362" y="2981481"/>
            <a:ext cx="1309687" cy="620712"/>
          </a:xfrm>
        </p:spPr>
        <p:txBody>
          <a:bodyPr anchor="ctr"/>
          <a:lstStyle>
            <a:lvl1pPr marL="0" indent="0" algn="l" defTabSz="457178" rtl="0" eaLnBrk="1" fontAlgn="base" hangingPunct="1">
              <a:lnSpc>
                <a:spcPct val="85000"/>
              </a:lnSpc>
              <a:spcBef>
                <a:spcPct val="0"/>
              </a:spcBef>
              <a:spcAft>
                <a:spcPct val="0"/>
              </a:spcAft>
              <a:defRPr lang="en-US" sz="1400" b="0" i="0" kern="1200" dirty="0">
                <a:solidFill>
                  <a:schemeClr val="bg1"/>
                </a:solidFill>
                <a:latin typeface="Arial" charset="0"/>
                <a:ea typeface="Arial" charset="0"/>
                <a:cs typeface="+mn-cs"/>
              </a:defRPr>
            </a:lvl1pPr>
          </a:lstStyle>
          <a:p>
            <a:pPr lvl="0"/>
            <a:r>
              <a:rPr lang="en-US" dirty="0"/>
              <a:t>Edit Master text styles</a:t>
            </a:r>
          </a:p>
        </p:txBody>
      </p:sp>
      <p:sp>
        <p:nvSpPr>
          <p:cNvPr id="30" name="Text Placeholder 35"/>
          <p:cNvSpPr>
            <a:spLocks noGrp="1"/>
          </p:cNvSpPr>
          <p:nvPr>
            <p:ph type="body" sz="quarter" idx="17"/>
          </p:nvPr>
        </p:nvSpPr>
        <p:spPr>
          <a:xfrm>
            <a:off x="5456140" y="2981481"/>
            <a:ext cx="1309687" cy="620712"/>
          </a:xfrm>
        </p:spPr>
        <p:txBody>
          <a:bodyPr anchor="ctr"/>
          <a:lstStyle>
            <a:lvl1pPr marL="0" indent="0" algn="l" defTabSz="457178" rtl="0" eaLnBrk="1" fontAlgn="base" hangingPunct="1">
              <a:lnSpc>
                <a:spcPct val="85000"/>
              </a:lnSpc>
              <a:spcBef>
                <a:spcPct val="0"/>
              </a:spcBef>
              <a:spcAft>
                <a:spcPct val="0"/>
              </a:spcAft>
              <a:defRPr lang="en-US" sz="1400" b="0" i="0" kern="1200" dirty="0">
                <a:solidFill>
                  <a:schemeClr val="bg1"/>
                </a:solidFill>
                <a:latin typeface="Arial" charset="0"/>
                <a:ea typeface="Arial" charset="0"/>
                <a:cs typeface="+mn-cs"/>
              </a:defRPr>
            </a:lvl1pPr>
          </a:lstStyle>
          <a:p>
            <a:pPr lvl="0"/>
            <a:r>
              <a:rPr lang="en-US" dirty="0"/>
              <a:t>Edit Master text styles</a:t>
            </a:r>
          </a:p>
        </p:txBody>
      </p:sp>
      <p:sp>
        <p:nvSpPr>
          <p:cNvPr id="31" name="Text Placeholder 35"/>
          <p:cNvSpPr>
            <a:spLocks noGrp="1"/>
          </p:cNvSpPr>
          <p:nvPr>
            <p:ph type="body" sz="quarter" idx="18"/>
          </p:nvPr>
        </p:nvSpPr>
        <p:spPr>
          <a:xfrm>
            <a:off x="7243769" y="2886076"/>
            <a:ext cx="1309687" cy="620712"/>
          </a:xfrm>
        </p:spPr>
        <p:txBody>
          <a:bodyPr rIns="0" anchor="ctr"/>
          <a:lstStyle>
            <a:lvl1pPr marL="0" indent="0" algn="l" defTabSz="457178" rtl="0" eaLnBrk="1" fontAlgn="base" hangingPunct="1">
              <a:lnSpc>
                <a:spcPct val="85000"/>
              </a:lnSpc>
              <a:spcBef>
                <a:spcPct val="0"/>
              </a:spcBef>
              <a:spcAft>
                <a:spcPct val="0"/>
              </a:spcAft>
              <a:defRPr lang="en-US" sz="1400" b="0" i="0" kern="1200" dirty="0">
                <a:solidFill>
                  <a:schemeClr val="bg1"/>
                </a:solidFill>
                <a:latin typeface="Arial" charset="0"/>
                <a:ea typeface="Arial" charset="0"/>
                <a:cs typeface="+mn-cs"/>
              </a:defRPr>
            </a:lvl1pPr>
          </a:lstStyle>
          <a:p>
            <a:pPr lvl="0"/>
            <a:r>
              <a:rPr lang="en-US" dirty="0"/>
              <a:t>Edit Master text styles</a:t>
            </a:r>
          </a:p>
        </p:txBody>
      </p:sp>
    </p:spTree>
    <p:extLst>
      <p:ext uri="{BB962C8B-B14F-4D97-AF65-F5344CB8AC3E}">
        <p14:creationId xmlns:p14="http://schemas.microsoft.com/office/powerpoint/2010/main" val="220527574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Medium text (30 pt)_with Avatar">
    <p:spTree>
      <p:nvGrpSpPr>
        <p:cNvPr id="1" name=""/>
        <p:cNvGrpSpPr/>
        <p:nvPr/>
      </p:nvGrpSpPr>
      <p:grpSpPr>
        <a:xfrm>
          <a:off x="0" y="0"/>
          <a:ext cx="0" cy="0"/>
          <a:chOff x="0" y="0"/>
          <a:chExt cx="0" cy="0"/>
        </a:xfrm>
      </p:grpSpPr>
      <p:sp>
        <p:nvSpPr>
          <p:cNvPr id="6" name="Title 5"/>
          <p:cNvSpPr>
            <a:spLocks noGrp="1"/>
          </p:cNvSpPr>
          <p:nvPr>
            <p:ph type="title"/>
          </p:nvPr>
        </p:nvSpPr>
        <p:spPr>
          <a:xfrm>
            <a:off x="228606" y="137160"/>
            <a:ext cx="4595191" cy="4343400"/>
          </a:xfrm>
        </p:spPr>
        <p:txBody>
          <a:bodyPr/>
          <a:lstStyle>
            <a:lvl1pPr>
              <a:defRPr sz="3000"/>
            </a:lvl1pPr>
          </a:lstStyle>
          <a:p>
            <a:r>
              <a:rPr lang="en-US" dirty="0"/>
              <a:t>Click to edit Master title style</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Cover Slide_Purple on Purpl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736"/>
            <a:ext cx="2834640" cy="1600200"/>
          </a:xfrm>
        </p:spPr>
        <p:txBody>
          <a:bodyPr/>
          <a:lstStyle>
            <a:lvl1pPr marL="0" indent="0" algn="l">
              <a:spcBef>
                <a:spcPts val="0"/>
              </a:spcBef>
              <a:buNone/>
              <a:defRPr sz="2000" b="0" i="0">
                <a:solidFill>
                  <a:srgbClr val="FFFFFF"/>
                </a:solidFill>
                <a:latin typeface="Arial" charset="0"/>
                <a:cs typeface="Arial"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0" y="173736"/>
            <a:ext cx="2834640" cy="1600200"/>
          </a:xfrm>
        </p:spPr>
        <p:txBody>
          <a:bodyPr/>
          <a:lstStyle>
            <a:lvl1pPr>
              <a:defRPr b="0" i="0">
                <a:latin typeface="Arial" charset="0"/>
                <a:cs typeface="Arial" charset="0"/>
              </a:defRPr>
            </a:lvl1p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264704" y="1398588"/>
            <a:ext cx="3879296" cy="3744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2" descr="IBM_WatsonHealth_Logotype_White_BETA.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8606" y="2398562"/>
            <a:ext cx="2215019" cy="185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1_Cover Slide_Purple on Purple _large Avat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736"/>
            <a:ext cx="2834640" cy="1600200"/>
          </a:xfrm>
        </p:spPr>
        <p:txBody>
          <a:bodyPr/>
          <a:lstStyle>
            <a:lvl1pPr marL="0" indent="0" algn="l">
              <a:spcBef>
                <a:spcPts val="0"/>
              </a:spcBef>
              <a:buNone/>
              <a:defRPr sz="2000" b="0" i="0">
                <a:solidFill>
                  <a:srgbClr val="FFFFFF"/>
                </a:solidFill>
                <a:latin typeface="Arial" charset="0"/>
                <a:cs typeface="Arial"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0" y="173736"/>
            <a:ext cx="2834640" cy="1600200"/>
          </a:xfrm>
        </p:spPr>
        <p:txBody>
          <a:bodyPr/>
          <a:lstStyle>
            <a:lvl1pPr>
              <a:defRPr b="0" i="0">
                <a:latin typeface="Arial" charset="0"/>
                <a:cs typeface="Arial" charset="0"/>
              </a:defRPr>
            </a:lvl1pPr>
          </a:lstStyle>
          <a:p>
            <a:r>
              <a:rPr lang="en-US" dirty="0"/>
              <a:t>Click to edit Master title style</a:t>
            </a:r>
          </a:p>
        </p:txBody>
      </p:sp>
      <p:pic>
        <p:nvPicPr>
          <p:cNvPr id="7"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82074" y="-3175"/>
            <a:ext cx="4661926"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2" descr="IBM_WatsonHealth_Logotype_White_BETA.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8606" y="2398562"/>
            <a:ext cx="2215019" cy="185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4297680" cy="2286000"/>
          </a:xfrm>
        </p:spPr>
        <p:txBody>
          <a:bodyPr/>
          <a:lstStyle/>
          <a:p>
            <a:r>
              <a:rPr lang="en-US" dirty="0"/>
              <a:t>Click to edit Master title style</a:t>
            </a:r>
          </a:p>
        </p:txBody>
      </p:sp>
    </p:spTree>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6"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228606" y="173736"/>
            <a:ext cx="4474777" cy="914400"/>
          </a:xfrm>
        </p:spPr>
        <p:txBody>
          <a:bodyPr/>
          <a:lstStyle/>
          <a:p>
            <a:r>
              <a:rPr lang="en-US" noProof="0"/>
              <a:t>Click to edit Master title style</a:t>
            </a:r>
          </a:p>
        </p:txBody>
      </p:sp>
    </p:spTree>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425196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6" y="173736"/>
            <a:ext cx="4474777" cy="914400"/>
          </a:xfrm>
        </p:spPr>
        <p:txBody>
          <a:bodyPr/>
          <a:lstStyle/>
          <a:p>
            <a:r>
              <a:rPr lang="en-US" dirty="0"/>
              <a:t>Click to edit Master title style</a:t>
            </a:r>
          </a:p>
        </p:txBody>
      </p:sp>
      <p:sp>
        <p:nvSpPr>
          <p:cNvPr id="9" name="Content Placeholder 2"/>
          <p:cNvSpPr>
            <a:spLocks noGrp="1"/>
          </p:cNvSpPr>
          <p:nvPr>
            <p:ph idx="14"/>
          </p:nvPr>
        </p:nvSpPr>
        <p:spPr>
          <a:xfrm>
            <a:off x="4568793" y="1097280"/>
            <a:ext cx="425196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283464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6" y="173736"/>
            <a:ext cx="4474777" cy="914400"/>
          </a:xfrm>
        </p:spPr>
        <p:txBody>
          <a:bodyPr/>
          <a:lstStyle/>
          <a:p>
            <a:r>
              <a:rPr lang="en-US" dirty="0"/>
              <a:t>Click to edit Master title style</a:t>
            </a:r>
          </a:p>
        </p:txBody>
      </p:sp>
      <p:sp>
        <p:nvSpPr>
          <p:cNvPr id="8" name="Content Placeholder 2"/>
          <p:cNvSpPr>
            <a:spLocks noGrp="1"/>
          </p:cNvSpPr>
          <p:nvPr>
            <p:ph idx="13"/>
          </p:nvPr>
        </p:nvSpPr>
        <p:spPr>
          <a:xfrm>
            <a:off x="6019152" y="1097280"/>
            <a:ext cx="283464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126701" y="1097280"/>
            <a:ext cx="283464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6" y="173736"/>
            <a:ext cx="4474777" cy="914400"/>
          </a:xfrm>
        </p:spPr>
        <p:txBody>
          <a:bodyPr/>
          <a:lstStyle/>
          <a:p>
            <a:r>
              <a:rPr lang="en-US" dirty="0"/>
              <a:t>Click to edit Master title style</a:t>
            </a:r>
          </a:p>
        </p:txBody>
      </p:sp>
      <p:sp>
        <p:nvSpPr>
          <p:cNvPr id="8" name="Content Placeholder 2"/>
          <p:cNvSpPr>
            <a:spLocks noGrp="1"/>
          </p:cNvSpPr>
          <p:nvPr>
            <p:ph idx="13"/>
          </p:nvPr>
        </p:nvSpPr>
        <p:spPr>
          <a:xfrm>
            <a:off x="4563700"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2412942"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6729056"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6" y="173736"/>
            <a:ext cx="4474777" cy="914400"/>
          </a:xfrm>
        </p:spPr>
        <p:txBody>
          <a:bodyPr/>
          <a:lstStyle/>
          <a:p>
            <a:r>
              <a:rPr lang="en-US" dirty="0"/>
              <a:t>Click to edit Master title style</a:t>
            </a: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bove) + blank">
    <p:spTree>
      <p:nvGrpSpPr>
        <p:cNvPr id="1" name=""/>
        <p:cNvGrpSpPr/>
        <p:nvPr/>
      </p:nvGrpSpPr>
      <p:grpSpPr>
        <a:xfrm>
          <a:off x="0" y="0"/>
          <a:ext cx="0" cy="0"/>
          <a:chOff x="0" y="0"/>
          <a:chExt cx="0" cy="0"/>
        </a:xfrm>
      </p:grpSpPr>
      <p:sp>
        <p:nvSpPr>
          <p:cNvPr id="62" name="Rounded Rectangular Callout 12"/>
          <p:cNvSpPr>
            <a:spLocks noChangeArrowheads="1"/>
          </p:cNvSpPr>
          <p:nvPr userDrawn="1"/>
        </p:nvSpPr>
        <p:spPr bwMode="auto">
          <a:xfrm>
            <a:off x="7056438" y="2230218"/>
            <a:ext cx="1257300" cy="770380"/>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en-US" sz="1200" b="0" i="0">
              <a:solidFill>
                <a:srgbClr val="FFFFFF"/>
              </a:solidFill>
              <a:latin typeface="Arial" charset="0"/>
              <a:ea typeface="Arial" charset="0"/>
            </a:endParaRPr>
          </a:p>
        </p:txBody>
      </p:sp>
      <p:sp>
        <p:nvSpPr>
          <p:cNvPr id="63" name="Rounded Rectangular Callout 9"/>
          <p:cNvSpPr>
            <a:spLocks noChangeArrowheads="1"/>
          </p:cNvSpPr>
          <p:nvPr userDrawn="1"/>
        </p:nvSpPr>
        <p:spPr bwMode="auto">
          <a:xfrm>
            <a:off x="7019925" y="2191674"/>
            <a:ext cx="1257300" cy="770380"/>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en-US" sz="1200" b="0" i="0">
              <a:solidFill>
                <a:srgbClr val="FFFFFF"/>
              </a:solidFill>
              <a:latin typeface="Arial" charset="0"/>
              <a:ea typeface="Arial" charset="0"/>
            </a:endParaRPr>
          </a:p>
        </p:txBody>
      </p:sp>
      <p:sp>
        <p:nvSpPr>
          <p:cNvPr id="64" name="Text Placeholder 35"/>
          <p:cNvSpPr>
            <a:spLocks noGrp="1"/>
          </p:cNvSpPr>
          <p:nvPr>
            <p:ph type="body" sz="quarter" idx="22"/>
          </p:nvPr>
        </p:nvSpPr>
        <p:spPr>
          <a:xfrm>
            <a:off x="7086600" y="2286074"/>
            <a:ext cx="1187450" cy="483579"/>
          </a:xfrm>
        </p:spPr>
        <p:txBody>
          <a:bodyPr/>
          <a:lstStyle>
            <a:lvl1pPr marL="0" indent="0">
              <a:spcBef>
                <a:spcPts val="0"/>
              </a:spcBef>
              <a:defRPr lang="en-US" sz="1600" b="0" i="0" kern="1200" smtClean="0">
                <a:solidFill>
                  <a:schemeClr val="accent1"/>
                </a:solidFill>
                <a:latin typeface="Arial" charset="0"/>
                <a:ea typeface="+mn-ea"/>
                <a:cs typeface="Arial" charset="0"/>
              </a:defRPr>
            </a:lvl1pPr>
          </a:lstStyle>
          <a:p>
            <a:pPr lvl="0"/>
            <a:r>
              <a:rPr lang="en-US" dirty="0"/>
              <a:t>Edit Master text styles</a:t>
            </a:r>
          </a:p>
        </p:txBody>
      </p:sp>
      <p:sp>
        <p:nvSpPr>
          <p:cNvPr id="65" name="Text Placeholder 37"/>
          <p:cNvSpPr>
            <a:spLocks noGrp="1"/>
          </p:cNvSpPr>
          <p:nvPr>
            <p:ph type="body" sz="quarter" idx="23"/>
          </p:nvPr>
        </p:nvSpPr>
        <p:spPr>
          <a:xfrm>
            <a:off x="7089775" y="2769652"/>
            <a:ext cx="1187450" cy="153858"/>
          </a:xfrm>
        </p:spPr>
        <p:txBody>
          <a:bodyPr/>
          <a:lstStyle>
            <a:lvl1pPr algn="l" defTabSz="457178" rtl="0" eaLnBrk="1" fontAlgn="auto" hangingPunct="1">
              <a:spcBef>
                <a:spcPts val="0"/>
              </a:spcBef>
              <a:spcAft>
                <a:spcPts val="0"/>
              </a:spcAft>
              <a:defRPr lang="en-US" sz="850" b="0" i="0" kern="1200" dirty="0" smtClean="0">
                <a:solidFill>
                  <a:srgbClr val="959595"/>
                </a:solidFill>
                <a:latin typeface="Arial" charset="0"/>
                <a:ea typeface="+mn-ea"/>
                <a:cs typeface="Arial" charset="0"/>
              </a:defRPr>
            </a:lvl1pPr>
            <a:lvl2pPr algn="l" defTabSz="457178" rtl="0" eaLnBrk="1" fontAlgn="auto" hangingPunct="1">
              <a:spcBef>
                <a:spcPts val="0"/>
              </a:spcBef>
              <a:spcAft>
                <a:spcPts val="0"/>
              </a:spcAft>
              <a:defRPr lang="en-US" sz="850" kern="1200" dirty="0" smtClean="0">
                <a:solidFill>
                  <a:srgbClr val="959595"/>
                </a:solidFill>
                <a:latin typeface="+mn-lt"/>
                <a:ea typeface="+mn-ea"/>
                <a:cs typeface="Arial"/>
              </a:defRPr>
            </a:lvl2pPr>
            <a:lvl3pPr algn="l" defTabSz="457178" rtl="0" eaLnBrk="1" fontAlgn="auto" hangingPunct="1">
              <a:spcBef>
                <a:spcPts val="0"/>
              </a:spcBef>
              <a:spcAft>
                <a:spcPts val="0"/>
              </a:spcAft>
              <a:defRPr lang="en-US" sz="850" kern="1200" dirty="0" smtClean="0">
                <a:solidFill>
                  <a:srgbClr val="959595"/>
                </a:solidFill>
                <a:latin typeface="+mn-lt"/>
                <a:ea typeface="+mn-ea"/>
                <a:cs typeface="Arial"/>
              </a:defRPr>
            </a:lvl3pPr>
            <a:lvl4pPr algn="l" defTabSz="457178" rtl="0" eaLnBrk="1" fontAlgn="auto" hangingPunct="1">
              <a:spcBef>
                <a:spcPts val="0"/>
              </a:spcBef>
              <a:spcAft>
                <a:spcPts val="0"/>
              </a:spcAft>
              <a:defRPr lang="en-US" sz="850" kern="1200" dirty="0" smtClean="0">
                <a:solidFill>
                  <a:srgbClr val="959595"/>
                </a:solidFill>
                <a:latin typeface="+mn-lt"/>
                <a:ea typeface="+mn-ea"/>
                <a:cs typeface="Arial"/>
              </a:defRPr>
            </a:lvl4pPr>
            <a:lvl5pPr algn="l" defTabSz="457178" rtl="0" eaLnBrk="1" fontAlgn="auto" hangingPunct="1">
              <a:spcBef>
                <a:spcPts val="0"/>
              </a:spcBef>
              <a:spcAft>
                <a:spcPts val="0"/>
              </a:spcAft>
              <a:defRPr lang="en-US" sz="850" kern="1200" dirty="0">
                <a:solidFill>
                  <a:srgbClr val="959595"/>
                </a:solidFill>
                <a:latin typeface="+mn-lt"/>
                <a:ea typeface="+mn-ea"/>
                <a:cs typeface="Arial"/>
              </a:defRPr>
            </a:lvl5pPr>
          </a:lstStyle>
          <a:p>
            <a:pPr lvl="0"/>
            <a:r>
              <a:rPr lang="en-US" dirty="0"/>
              <a:t>Edit Master text styles</a:t>
            </a:r>
          </a:p>
        </p:txBody>
      </p:sp>
      <p:sp>
        <p:nvSpPr>
          <p:cNvPr id="66" name="Rounded Rectangular Callout 9"/>
          <p:cNvSpPr>
            <a:spLocks noChangeArrowheads="1"/>
          </p:cNvSpPr>
          <p:nvPr userDrawn="1"/>
        </p:nvSpPr>
        <p:spPr bwMode="auto">
          <a:xfrm>
            <a:off x="7019925" y="1284288"/>
            <a:ext cx="1257300" cy="770380"/>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en-US" sz="1200" b="0" i="0">
              <a:solidFill>
                <a:srgbClr val="FFFFFF"/>
              </a:solidFill>
              <a:latin typeface="Arial" charset="0"/>
              <a:ea typeface="Arial" charset="0"/>
            </a:endParaRPr>
          </a:p>
        </p:txBody>
      </p:sp>
      <p:sp>
        <p:nvSpPr>
          <p:cNvPr id="67" name="Text Placeholder 35"/>
          <p:cNvSpPr>
            <a:spLocks noGrp="1"/>
          </p:cNvSpPr>
          <p:nvPr>
            <p:ph type="body" sz="quarter" idx="24"/>
          </p:nvPr>
        </p:nvSpPr>
        <p:spPr>
          <a:xfrm>
            <a:off x="7086600" y="1378688"/>
            <a:ext cx="1187450" cy="483579"/>
          </a:xfrm>
        </p:spPr>
        <p:txBody>
          <a:bodyPr/>
          <a:lstStyle>
            <a:lvl1pPr marL="0" indent="0">
              <a:spcBef>
                <a:spcPts val="0"/>
              </a:spcBef>
              <a:defRPr lang="en-US" sz="1600" b="0" i="0" kern="1200" smtClean="0">
                <a:solidFill>
                  <a:schemeClr val="accent1"/>
                </a:solidFill>
                <a:latin typeface="Arial" charset="0"/>
                <a:ea typeface="+mn-ea"/>
                <a:cs typeface="Arial" charset="0"/>
              </a:defRPr>
            </a:lvl1pPr>
          </a:lstStyle>
          <a:p>
            <a:pPr lvl="0"/>
            <a:r>
              <a:rPr lang="en-US" dirty="0"/>
              <a:t>Edit Master text styles</a:t>
            </a:r>
          </a:p>
        </p:txBody>
      </p:sp>
      <p:sp>
        <p:nvSpPr>
          <p:cNvPr id="68" name="Text Placeholder 37"/>
          <p:cNvSpPr>
            <a:spLocks noGrp="1"/>
          </p:cNvSpPr>
          <p:nvPr>
            <p:ph type="body" sz="quarter" idx="25"/>
          </p:nvPr>
        </p:nvSpPr>
        <p:spPr>
          <a:xfrm>
            <a:off x="7089775" y="1862267"/>
            <a:ext cx="1187450" cy="153858"/>
          </a:xfrm>
        </p:spPr>
        <p:txBody>
          <a:bodyPr/>
          <a:lstStyle>
            <a:lvl1pPr algn="l" defTabSz="457178" rtl="0" eaLnBrk="1" fontAlgn="auto" hangingPunct="1">
              <a:spcBef>
                <a:spcPts val="0"/>
              </a:spcBef>
              <a:spcAft>
                <a:spcPts val="0"/>
              </a:spcAft>
              <a:defRPr lang="en-US" sz="850" b="0" i="0" kern="1200" dirty="0" smtClean="0">
                <a:solidFill>
                  <a:srgbClr val="959595"/>
                </a:solidFill>
                <a:latin typeface="Arial" charset="0"/>
                <a:ea typeface="+mn-ea"/>
                <a:cs typeface="Arial" charset="0"/>
              </a:defRPr>
            </a:lvl1pPr>
            <a:lvl2pPr algn="l" defTabSz="457178" rtl="0" eaLnBrk="1" fontAlgn="auto" hangingPunct="1">
              <a:spcBef>
                <a:spcPts val="0"/>
              </a:spcBef>
              <a:spcAft>
                <a:spcPts val="0"/>
              </a:spcAft>
              <a:defRPr lang="en-US" sz="850" kern="1200" dirty="0" smtClean="0">
                <a:solidFill>
                  <a:srgbClr val="959595"/>
                </a:solidFill>
                <a:latin typeface="+mn-lt"/>
                <a:ea typeface="+mn-ea"/>
                <a:cs typeface="Arial"/>
              </a:defRPr>
            </a:lvl2pPr>
            <a:lvl3pPr algn="l" defTabSz="457178" rtl="0" eaLnBrk="1" fontAlgn="auto" hangingPunct="1">
              <a:spcBef>
                <a:spcPts val="0"/>
              </a:spcBef>
              <a:spcAft>
                <a:spcPts val="0"/>
              </a:spcAft>
              <a:defRPr lang="en-US" sz="850" kern="1200" dirty="0" smtClean="0">
                <a:solidFill>
                  <a:srgbClr val="959595"/>
                </a:solidFill>
                <a:latin typeface="+mn-lt"/>
                <a:ea typeface="+mn-ea"/>
                <a:cs typeface="Arial"/>
              </a:defRPr>
            </a:lvl3pPr>
            <a:lvl4pPr algn="l" defTabSz="457178" rtl="0" eaLnBrk="1" fontAlgn="auto" hangingPunct="1">
              <a:spcBef>
                <a:spcPts val="0"/>
              </a:spcBef>
              <a:spcAft>
                <a:spcPts val="0"/>
              </a:spcAft>
              <a:defRPr lang="en-US" sz="850" kern="1200" dirty="0" smtClean="0">
                <a:solidFill>
                  <a:srgbClr val="959595"/>
                </a:solidFill>
                <a:latin typeface="+mn-lt"/>
                <a:ea typeface="+mn-ea"/>
                <a:cs typeface="Arial"/>
              </a:defRPr>
            </a:lvl4pPr>
            <a:lvl5pPr algn="l" defTabSz="457178" rtl="0" eaLnBrk="1" fontAlgn="auto" hangingPunct="1">
              <a:spcBef>
                <a:spcPts val="0"/>
              </a:spcBef>
              <a:spcAft>
                <a:spcPts val="0"/>
              </a:spcAft>
              <a:defRPr lang="en-US" sz="850" kern="1200" dirty="0">
                <a:solidFill>
                  <a:srgbClr val="959595"/>
                </a:solidFill>
                <a:latin typeface="+mn-lt"/>
                <a:ea typeface="+mn-ea"/>
                <a:cs typeface="Arial"/>
              </a:defRPr>
            </a:lvl5pPr>
          </a:lstStyle>
          <a:p>
            <a:pPr lvl="0"/>
            <a:r>
              <a:rPr lang="en-US" dirty="0"/>
              <a:t>Edit Master text styles</a:t>
            </a:r>
          </a:p>
        </p:txBody>
      </p:sp>
      <p:sp>
        <p:nvSpPr>
          <p:cNvPr id="69" name="Rounded Rectangular Callout 12"/>
          <p:cNvSpPr>
            <a:spLocks noChangeArrowheads="1"/>
          </p:cNvSpPr>
          <p:nvPr userDrawn="1"/>
        </p:nvSpPr>
        <p:spPr bwMode="auto">
          <a:xfrm>
            <a:off x="7056438" y="3209448"/>
            <a:ext cx="1257300" cy="770380"/>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en-US" sz="1200" b="0" i="0">
              <a:solidFill>
                <a:srgbClr val="FFFFFF"/>
              </a:solidFill>
              <a:latin typeface="Arial" charset="0"/>
              <a:ea typeface="Arial" charset="0"/>
            </a:endParaRPr>
          </a:p>
        </p:txBody>
      </p:sp>
      <p:sp>
        <p:nvSpPr>
          <p:cNvPr id="70" name="Rounded Rectangular Callout 9"/>
          <p:cNvSpPr>
            <a:spLocks noChangeArrowheads="1"/>
          </p:cNvSpPr>
          <p:nvPr userDrawn="1"/>
        </p:nvSpPr>
        <p:spPr bwMode="auto">
          <a:xfrm>
            <a:off x="7019925" y="3170907"/>
            <a:ext cx="1257300" cy="770380"/>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en-US" sz="1200" b="0" i="0">
              <a:solidFill>
                <a:srgbClr val="FFFFFF"/>
              </a:solidFill>
              <a:latin typeface="Arial" charset="0"/>
              <a:ea typeface="Arial" charset="0"/>
            </a:endParaRPr>
          </a:p>
        </p:txBody>
      </p:sp>
      <p:sp>
        <p:nvSpPr>
          <p:cNvPr id="71" name="Text Placeholder 35"/>
          <p:cNvSpPr>
            <a:spLocks noGrp="1"/>
          </p:cNvSpPr>
          <p:nvPr>
            <p:ph type="body" sz="quarter" idx="26"/>
          </p:nvPr>
        </p:nvSpPr>
        <p:spPr>
          <a:xfrm>
            <a:off x="7086600" y="3265307"/>
            <a:ext cx="1187450" cy="483579"/>
          </a:xfrm>
        </p:spPr>
        <p:txBody>
          <a:bodyPr/>
          <a:lstStyle>
            <a:lvl1pPr marL="0" indent="0">
              <a:spcBef>
                <a:spcPts val="0"/>
              </a:spcBef>
              <a:defRPr lang="en-US" sz="1600" b="0" i="0" kern="1200" smtClean="0">
                <a:solidFill>
                  <a:schemeClr val="accent1"/>
                </a:solidFill>
                <a:latin typeface="Arial" charset="0"/>
                <a:ea typeface="+mn-ea"/>
                <a:cs typeface="Arial" charset="0"/>
              </a:defRPr>
            </a:lvl1pPr>
          </a:lstStyle>
          <a:p>
            <a:pPr lvl="0"/>
            <a:r>
              <a:rPr lang="en-US" dirty="0"/>
              <a:t>Edit Master text styles</a:t>
            </a:r>
          </a:p>
        </p:txBody>
      </p:sp>
      <p:sp>
        <p:nvSpPr>
          <p:cNvPr id="72" name="Text Placeholder 37"/>
          <p:cNvSpPr>
            <a:spLocks noGrp="1"/>
          </p:cNvSpPr>
          <p:nvPr>
            <p:ph type="body" sz="quarter" idx="27"/>
          </p:nvPr>
        </p:nvSpPr>
        <p:spPr>
          <a:xfrm>
            <a:off x="7089775" y="3748884"/>
            <a:ext cx="1187450" cy="153858"/>
          </a:xfrm>
        </p:spPr>
        <p:txBody>
          <a:bodyPr/>
          <a:lstStyle>
            <a:lvl1pPr algn="l" defTabSz="457178" rtl="0" eaLnBrk="1" fontAlgn="auto" hangingPunct="1">
              <a:spcBef>
                <a:spcPts val="0"/>
              </a:spcBef>
              <a:spcAft>
                <a:spcPts val="0"/>
              </a:spcAft>
              <a:defRPr lang="en-US" sz="850" b="0" i="0" kern="1200" dirty="0" smtClean="0">
                <a:solidFill>
                  <a:srgbClr val="959595"/>
                </a:solidFill>
                <a:latin typeface="Arial" charset="0"/>
                <a:ea typeface="+mn-ea"/>
                <a:cs typeface="Arial" charset="0"/>
              </a:defRPr>
            </a:lvl1pPr>
            <a:lvl2pPr algn="l" defTabSz="457178" rtl="0" eaLnBrk="1" fontAlgn="auto" hangingPunct="1">
              <a:spcBef>
                <a:spcPts val="0"/>
              </a:spcBef>
              <a:spcAft>
                <a:spcPts val="0"/>
              </a:spcAft>
              <a:defRPr lang="en-US" sz="850" kern="1200" dirty="0" smtClean="0">
                <a:solidFill>
                  <a:srgbClr val="959595"/>
                </a:solidFill>
                <a:latin typeface="+mn-lt"/>
                <a:ea typeface="+mn-ea"/>
                <a:cs typeface="Arial"/>
              </a:defRPr>
            </a:lvl2pPr>
            <a:lvl3pPr algn="l" defTabSz="457178" rtl="0" eaLnBrk="1" fontAlgn="auto" hangingPunct="1">
              <a:spcBef>
                <a:spcPts val="0"/>
              </a:spcBef>
              <a:spcAft>
                <a:spcPts val="0"/>
              </a:spcAft>
              <a:defRPr lang="en-US" sz="850" kern="1200" dirty="0" smtClean="0">
                <a:solidFill>
                  <a:srgbClr val="959595"/>
                </a:solidFill>
                <a:latin typeface="+mn-lt"/>
                <a:ea typeface="+mn-ea"/>
                <a:cs typeface="Arial"/>
              </a:defRPr>
            </a:lvl3pPr>
            <a:lvl4pPr algn="l" defTabSz="457178" rtl="0" eaLnBrk="1" fontAlgn="auto" hangingPunct="1">
              <a:spcBef>
                <a:spcPts val="0"/>
              </a:spcBef>
              <a:spcAft>
                <a:spcPts val="0"/>
              </a:spcAft>
              <a:defRPr lang="en-US" sz="850" kern="1200" dirty="0" smtClean="0">
                <a:solidFill>
                  <a:srgbClr val="959595"/>
                </a:solidFill>
                <a:latin typeface="+mn-lt"/>
                <a:ea typeface="+mn-ea"/>
                <a:cs typeface="Arial"/>
              </a:defRPr>
            </a:lvl4pPr>
            <a:lvl5pPr algn="l" defTabSz="457178" rtl="0" eaLnBrk="1" fontAlgn="auto" hangingPunct="1">
              <a:spcBef>
                <a:spcPts val="0"/>
              </a:spcBef>
              <a:spcAft>
                <a:spcPts val="0"/>
              </a:spcAft>
              <a:defRPr lang="en-US" sz="850" kern="1200" dirty="0">
                <a:solidFill>
                  <a:srgbClr val="959595"/>
                </a:solidFill>
                <a:latin typeface="+mn-lt"/>
                <a:ea typeface="+mn-ea"/>
                <a:cs typeface="Arial"/>
              </a:defRPr>
            </a:lvl5pPr>
          </a:lstStyle>
          <a:p>
            <a:pPr lvl="0"/>
            <a:r>
              <a:rPr lang="en-US" dirty="0"/>
              <a:t>Edit Master text styles</a:t>
            </a:r>
          </a:p>
        </p:txBody>
      </p:sp>
      <p:sp>
        <p:nvSpPr>
          <p:cNvPr id="51" name="Rounded Rectangular Callout 12"/>
          <p:cNvSpPr>
            <a:spLocks noChangeArrowheads="1"/>
          </p:cNvSpPr>
          <p:nvPr userDrawn="1"/>
        </p:nvSpPr>
        <p:spPr bwMode="auto">
          <a:xfrm>
            <a:off x="4151313" y="2242917"/>
            <a:ext cx="1257300" cy="770380"/>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en-US" sz="1200" b="0" i="0">
              <a:solidFill>
                <a:srgbClr val="FFFFFF"/>
              </a:solidFill>
              <a:latin typeface="Arial" charset="0"/>
              <a:ea typeface="Arial" charset="0"/>
            </a:endParaRPr>
          </a:p>
        </p:txBody>
      </p:sp>
      <p:sp>
        <p:nvSpPr>
          <p:cNvPr id="52" name="Rounded Rectangular Callout 9"/>
          <p:cNvSpPr>
            <a:spLocks noChangeArrowheads="1"/>
          </p:cNvSpPr>
          <p:nvPr userDrawn="1"/>
        </p:nvSpPr>
        <p:spPr bwMode="auto">
          <a:xfrm>
            <a:off x="4114800" y="2204373"/>
            <a:ext cx="1257300" cy="770380"/>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en-US" sz="1200" b="0" i="0">
              <a:solidFill>
                <a:srgbClr val="FFFFFF"/>
              </a:solidFill>
              <a:latin typeface="Arial" charset="0"/>
              <a:ea typeface="Arial" charset="0"/>
            </a:endParaRPr>
          </a:p>
        </p:txBody>
      </p:sp>
      <p:sp>
        <p:nvSpPr>
          <p:cNvPr id="53" name="Text Placeholder 35"/>
          <p:cNvSpPr>
            <a:spLocks noGrp="1"/>
          </p:cNvSpPr>
          <p:nvPr>
            <p:ph type="body" sz="quarter" idx="16"/>
          </p:nvPr>
        </p:nvSpPr>
        <p:spPr>
          <a:xfrm>
            <a:off x="4181475" y="2298773"/>
            <a:ext cx="1187450" cy="483579"/>
          </a:xfrm>
        </p:spPr>
        <p:txBody>
          <a:bodyPr/>
          <a:lstStyle>
            <a:lvl1pPr marL="0" indent="0">
              <a:spcBef>
                <a:spcPts val="0"/>
              </a:spcBef>
              <a:defRPr lang="en-US" sz="1600" b="0" i="0" kern="1200" smtClean="0">
                <a:solidFill>
                  <a:schemeClr val="accent1"/>
                </a:solidFill>
                <a:latin typeface="Arial" charset="0"/>
                <a:ea typeface="+mn-ea"/>
                <a:cs typeface="Arial" charset="0"/>
              </a:defRPr>
            </a:lvl1pPr>
          </a:lstStyle>
          <a:p>
            <a:pPr lvl="0"/>
            <a:r>
              <a:rPr lang="en-US" dirty="0"/>
              <a:t>Edit Master text styles</a:t>
            </a:r>
          </a:p>
        </p:txBody>
      </p:sp>
      <p:sp>
        <p:nvSpPr>
          <p:cNvPr id="54" name="Text Placeholder 37"/>
          <p:cNvSpPr>
            <a:spLocks noGrp="1"/>
          </p:cNvSpPr>
          <p:nvPr>
            <p:ph type="body" sz="quarter" idx="17"/>
          </p:nvPr>
        </p:nvSpPr>
        <p:spPr>
          <a:xfrm>
            <a:off x="4184650" y="2782352"/>
            <a:ext cx="1187450" cy="153858"/>
          </a:xfrm>
        </p:spPr>
        <p:txBody>
          <a:bodyPr/>
          <a:lstStyle>
            <a:lvl1pPr algn="l" defTabSz="457178" rtl="0" eaLnBrk="1" fontAlgn="auto" hangingPunct="1">
              <a:spcBef>
                <a:spcPts val="0"/>
              </a:spcBef>
              <a:spcAft>
                <a:spcPts val="0"/>
              </a:spcAft>
              <a:defRPr lang="en-US" sz="850" b="0" i="0" kern="1200" dirty="0" smtClean="0">
                <a:solidFill>
                  <a:srgbClr val="959595"/>
                </a:solidFill>
                <a:latin typeface="Arial" charset="0"/>
                <a:ea typeface="+mn-ea"/>
                <a:cs typeface="Arial" charset="0"/>
              </a:defRPr>
            </a:lvl1pPr>
            <a:lvl2pPr algn="l" defTabSz="457178" rtl="0" eaLnBrk="1" fontAlgn="auto" hangingPunct="1">
              <a:spcBef>
                <a:spcPts val="0"/>
              </a:spcBef>
              <a:spcAft>
                <a:spcPts val="0"/>
              </a:spcAft>
              <a:defRPr lang="en-US" sz="850" kern="1200" dirty="0" smtClean="0">
                <a:solidFill>
                  <a:srgbClr val="959595"/>
                </a:solidFill>
                <a:latin typeface="+mn-lt"/>
                <a:ea typeface="+mn-ea"/>
                <a:cs typeface="Arial"/>
              </a:defRPr>
            </a:lvl2pPr>
            <a:lvl3pPr algn="l" defTabSz="457178" rtl="0" eaLnBrk="1" fontAlgn="auto" hangingPunct="1">
              <a:spcBef>
                <a:spcPts val="0"/>
              </a:spcBef>
              <a:spcAft>
                <a:spcPts val="0"/>
              </a:spcAft>
              <a:defRPr lang="en-US" sz="850" kern="1200" dirty="0" smtClean="0">
                <a:solidFill>
                  <a:srgbClr val="959595"/>
                </a:solidFill>
                <a:latin typeface="+mn-lt"/>
                <a:ea typeface="+mn-ea"/>
                <a:cs typeface="Arial"/>
              </a:defRPr>
            </a:lvl3pPr>
            <a:lvl4pPr algn="l" defTabSz="457178" rtl="0" eaLnBrk="1" fontAlgn="auto" hangingPunct="1">
              <a:spcBef>
                <a:spcPts val="0"/>
              </a:spcBef>
              <a:spcAft>
                <a:spcPts val="0"/>
              </a:spcAft>
              <a:defRPr lang="en-US" sz="850" kern="1200" dirty="0" smtClean="0">
                <a:solidFill>
                  <a:srgbClr val="959595"/>
                </a:solidFill>
                <a:latin typeface="+mn-lt"/>
                <a:ea typeface="+mn-ea"/>
                <a:cs typeface="Arial"/>
              </a:defRPr>
            </a:lvl4pPr>
            <a:lvl5pPr algn="l" defTabSz="457178" rtl="0" eaLnBrk="1" fontAlgn="auto" hangingPunct="1">
              <a:spcBef>
                <a:spcPts val="0"/>
              </a:spcBef>
              <a:spcAft>
                <a:spcPts val="0"/>
              </a:spcAft>
              <a:defRPr lang="en-US" sz="850" kern="1200" dirty="0">
                <a:solidFill>
                  <a:srgbClr val="959595"/>
                </a:solidFill>
                <a:latin typeface="+mn-lt"/>
                <a:ea typeface="+mn-ea"/>
                <a:cs typeface="Arial"/>
              </a:defRPr>
            </a:lvl5pPr>
          </a:lstStyle>
          <a:p>
            <a:pPr lvl="0"/>
            <a:r>
              <a:rPr lang="en-US" dirty="0"/>
              <a:t>Edit Master text styles</a:t>
            </a:r>
          </a:p>
        </p:txBody>
      </p:sp>
      <p:sp>
        <p:nvSpPr>
          <p:cNvPr id="55" name="Rounded Rectangular Callout 9"/>
          <p:cNvSpPr>
            <a:spLocks noChangeArrowheads="1"/>
          </p:cNvSpPr>
          <p:nvPr userDrawn="1"/>
        </p:nvSpPr>
        <p:spPr bwMode="auto">
          <a:xfrm>
            <a:off x="4114800" y="1296990"/>
            <a:ext cx="1257300" cy="770380"/>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en-US" sz="1200" b="0" i="0">
              <a:solidFill>
                <a:srgbClr val="FFFFFF"/>
              </a:solidFill>
              <a:latin typeface="Arial" charset="0"/>
              <a:ea typeface="Arial" charset="0"/>
            </a:endParaRPr>
          </a:p>
        </p:txBody>
      </p:sp>
      <p:sp>
        <p:nvSpPr>
          <p:cNvPr id="56" name="Text Placeholder 35"/>
          <p:cNvSpPr>
            <a:spLocks noGrp="1"/>
          </p:cNvSpPr>
          <p:nvPr>
            <p:ph type="body" sz="quarter" idx="18"/>
          </p:nvPr>
        </p:nvSpPr>
        <p:spPr>
          <a:xfrm>
            <a:off x="4181475" y="1391390"/>
            <a:ext cx="1187450" cy="483579"/>
          </a:xfrm>
        </p:spPr>
        <p:txBody>
          <a:bodyPr/>
          <a:lstStyle>
            <a:lvl1pPr marL="0" indent="0">
              <a:spcBef>
                <a:spcPts val="0"/>
              </a:spcBef>
              <a:defRPr lang="en-US" sz="1600" b="0" i="0" kern="1200" smtClean="0">
                <a:solidFill>
                  <a:schemeClr val="accent1"/>
                </a:solidFill>
                <a:latin typeface="Arial" charset="0"/>
                <a:ea typeface="+mn-ea"/>
                <a:cs typeface="Arial" charset="0"/>
              </a:defRPr>
            </a:lvl1pPr>
          </a:lstStyle>
          <a:p>
            <a:pPr lvl="0"/>
            <a:r>
              <a:rPr lang="en-US" dirty="0"/>
              <a:t>Edit Master text styles</a:t>
            </a:r>
          </a:p>
        </p:txBody>
      </p:sp>
      <p:sp>
        <p:nvSpPr>
          <p:cNvPr id="57" name="Text Placeholder 37"/>
          <p:cNvSpPr>
            <a:spLocks noGrp="1"/>
          </p:cNvSpPr>
          <p:nvPr>
            <p:ph type="body" sz="quarter" idx="19"/>
          </p:nvPr>
        </p:nvSpPr>
        <p:spPr>
          <a:xfrm>
            <a:off x="4184650" y="1874967"/>
            <a:ext cx="1187450" cy="153858"/>
          </a:xfrm>
        </p:spPr>
        <p:txBody>
          <a:bodyPr/>
          <a:lstStyle>
            <a:lvl1pPr algn="l" defTabSz="457178" rtl="0" eaLnBrk="1" fontAlgn="auto" hangingPunct="1">
              <a:spcBef>
                <a:spcPts val="0"/>
              </a:spcBef>
              <a:spcAft>
                <a:spcPts val="0"/>
              </a:spcAft>
              <a:defRPr lang="en-US" sz="850" b="0" i="0" kern="1200" dirty="0" smtClean="0">
                <a:solidFill>
                  <a:srgbClr val="959595"/>
                </a:solidFill>
                <a:latin typeface="Arial" charset="0"/>
                <a:ea typeface="+mn-ea"/>
                <a:cs typeface="Arial" charset="0"/>
              </a:defRPr>
            </a:lvl1pPr>
            <a:lvl2pPr algn="l" defTabSz="457178" rtl="0" eaLnBrk="1" fontAlgn="auto" hangingPunct="1">
              <a:spcBef>
                <a:spcPts val="0"/>
              </a:spcBef>
              <a:spcAft>
                <a:spcPts val="0"/>
              </a:spcAft>
              <a:defRPr lang="en-US" sz="850" kern="1200" dirty="0" smtClean="0">
                <a:solidFill>
                  <a:srgbClr val="959595"/>
                </a:solidFill>
                <a:latin typeface="+mn-lt"/>
                <a:ea typeface="+mn-ea"/>
                <a:cs typeface="Arial"/>
              </a:defRPr>
            </a:lvl2pPr>
            <a:lvl3pPr algn="l" defTabSz="457178" rtl="0" eaLnBrk="1" fontAlgn="auto" hangingPunct="1">
              <a:spcBef>
                <a:spcPts val="0"/>
              </a:spcBef>
              <a:spcAft>
                <a:spcPts val="0"/>
              </a:spcAft>
              <a:defRPr lang="en-US" sz="850" kern="1200" dirty="0" smtClean="0">
                <a:solidFill>
                  <a:srgbClr val="959595"/>
                </a:solidFill>
                <a:latin typeface="+mn-lt"/>
                <a:ea typeface="+mn-ea"/>
                <a:cs typeface="Arial"/>
              </a:defRPr>
            </a:lvl3pPr>
            <a:lvl4pPr algn="l" defTabSz="457178" rtl="0" eaLnBrk="1" fontAlgn="auto" hangingPunct="1">
              <a:spcBef>
                <a:spcPts val="0"/>
              </a:spcBef>
              <a:spcAft>
                <a:spcPts val="0"/>
              </a:spcAft>
              <a:defRPr lang="en-US" sz="850" kern="1200" dirty="0" smtClean="0">
                <a:solidFill>
                  <a:srgbClr val="959595"/>
                </a:solidFill>
                <a:latin typeface="+mn-lt"/>
                <a:ea typeface="+mn-ea"/>
                <a:cs typeface="Arial"/>
              </a:defRPr>
            </a:lvl4pPr>
            <a:lvl5pPr algn="l" defTabSz="457178" rtl="0" eaLnBrk="1" fontAlgn="auto" hangingPunct="1">
              <a:spcBef>
                <a:spcPts val="0"/>
              </a:spcBef>
              <a:spcAft>
                <a:spcPts val="0"/>
              </a:spcAft>
              <a:defRPr lang="en-US" sz="850" kern="1200" dirty="0">
                <a:solidFill>
                  <a:srgbClr val="959595"/>
                </a:solidFill>
                <a:latin typeface="+mn-lt"/>
                <a:ea typeface="+mn-ea"/>
                <a:cs typeface="Arial"/>
              </a:defRPr>
            </a:lvl5pPr>
          </a:lstStyle>
          <a:p>
            <a:pPr lvl="0"/>
            <a:r>
              <a:rPr lang="en-US" dirty="0"/>
              <a:t>Edit Master text styles</a:t>
            </a:r>
          </a:p>
        </p:txBody>
      </p:sp>
      <p:sp>
        <p:nvSpPr>
          <p:cNvPr id="58" name="Rounded Rectangular Callout 12"/>
          <p:cNvSpPr>
            <a:spLocks noChangeArrowheads="1"/>
          </p:cNvSpPr>
          <p:nvPr userDrawn="1"/>
        </p:nvSpPr>
        <p:spPr bwMode="auto">
          <a:xfrm>
            <a:off x="4151313" y="3222150"/>
            <a:ext cx="1257300" cy="770380"/>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en-US" sz="1200" b="0" i="0">
              <a:solidFill>
                <a:srgbClr val="FFFFFF"/>
              </a:solidFill>
              <a:latin typeface="Arial" charset="0"/>
              <a:ea typeface="Arial" charset="0"/>
            </a:endParaRPr>
          </a:p>
        </p:txBody>
      </p:sp>
      <p:sp>
        <p:nvSpPr>
          <p:cNvPr id="59" name="Rounded Rectangular Callout 9"/>
          <p:cNvSpPr>
            <a:spLocks noChangeArrowheads="1"/>
          </p:cNvSpPr>
          <p:nvPr userDrawn="1"/>
        </p:nvSpPr>
        <p:spPr bwMode="auto">
          <a:xfrm>
            <a:off x="4114800" y="3183606"/>
            <a:ext cx="1257300" cy="770380"/>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en-US" sz="1200" b="0" i="0">
              <a:solidFill>
                <a:srgbClr val="FFFFFF"/>
              </a:solidFill>
              <a:latin typeface="Arial" charset="0"/>
              <a:ea typeface="Arial" charset="0"/>
            </a:endParaRPr>
          </a:p>
        </p:txBody>
      </p:sp>
      <p:sp>
        <p:nvSpPr>
          <p:cNvPr id="60" name="Text Placeholder 35"/>
          <p:cNvSpPr>
            <a:spLocks noGrp="1"/>
          </p:cNvSpPr>
          <p:nvPr>
            <p:ph type="body" sz="quarter" idx="20"/>
          </p:nvPr>
        </p:nvSpPr>
        <p:spPr>
          <a:xfrm>
            <a:off x="4181475" y="3278006"/>
            <a:ext cx="1187450" cy="483579"/>
          </a:xfrm>
        </p:spPr>
        <p:txBody>
          <a:bodyPr/>
          <a:lstStyle>
            <a:lvl1pPr marL="0" indent="0">
              <a:spcBef>
                <a:spcPts val="0"/>
              </a:spcBef>
              <a:defRPr lang="en-US" sz="1600" b="0" i="0" kern="1200" smtClean="0">
                <a:solidFill>
                  <a:schemeClr val="accent1"/>
                </a:solidFill>
                <a:latin typeface="Arial" charset="0"/>
                <a:ea typeface="+mn-ea"/>
                <a:cs typeface="Arial" charset="0"/>
              </a:defRPr>
            </a:lvl1pPr>
          </a:lstStyle>
          <a:p>
            <a:pPr lvl="0"/>
            <a:r>
              <a:rPr lang="en-US" dirty="0"/>
              <a:t>Edit Master text styles</a:t>
            </a:r>
          </a:p>
        </p:txBody>
      </p:sp>
      <p:sp>
        <p:nvSpPr>
          <p:cNvPr id="61" name="Text Placeholder 37"/>
          <p:cNvSpPr>
            <a:spLocks noGrp="1"/>
          </p:cNvSpPr>
          <p:nvPr>
            <p:ph type="body" sz="quarter" idx="21"/>
          </p:nvPr>
        </p:nvSpPr>
        <p:spPr>
          <a:xfrm>
            <a:off x="4184650" y="3761584"/>
            <a:ext cx="1187450" cy="153858"/>
          </a:xfrm>
        </p:spPr>
        <p:txBody>
          <a:bodyPr/>
          <a:lstStyle>
            <a:lvl1pPr algn="l" defTabSz="457178" rtl="0" eaLnBrk="1" fontAlgn="auto" hangingPunct="1">
              <a:spcBef>
                <a:spcPts val="0"/>
              </a:spcBef>
              <a:spcAft>
                <a:spcPts val="0"/>
              </a:spcAft>
              <a:defRPr lang="en-US" sz="850" b="0" i="0" kern="1200" dirty="0" smtClean="0">
                <a:solidFill>
                  <a:srgbClr val="959595"/>
                </a:solidFill>
                <a:latin typeface="Arial" charset="0"/>
                <a:ea typeface="+mn-ea"/>
                <a:cs typeface="Arial" charset="0"/>
              </a:defRPr>
            </a:lvl1pPr>
            <a:lvl2pPr algn="l" defTabSz="457178" rtl="0" eaLnBrk="1" fontAlgn="auto" hangingPunct="1">
              <a:spcBef>
                <a:spcPts val="0"/>
              </a:spcBef>
              <a:spcAft>
                <a:spcPts val="0"/>
              </a:spcAft>
              <a:defRPr lang="en-US" sz="850" kern="1200" dirty="0" smtClean="0">
                <a:solidFill>
                  <a:srgbClr val="959595"/>
                </a:solidFill>
                <a:latin typeface="+mn-lt"/>
                <a:ea typeface="+mn-ea"/>
                <a:cs typeface="Arial"/>
              </a:defRPr>
            </a:lvl2pPr>
            <a:lvl3pPr algn="l" defTabSz="457178" rtl="0" eaLnBrk="1" fontAlgn="auto" hangingPunct="1">
              <a:spcBef>
                <a:spcPts val="0"/>
              </a:spcBef>
              <a:spcAft>
                <a:spcPts val="0"/>
              </a:spcAft>
              <a:defRPr lang="en-US" sz="850" kern="1200" dirty="0" smtClean="0">
                <a:solidFill>
                  <a:srgbClr val="959595"/>
                </a:solidFill>
                <a:latin typeface="+mn-lt"/>
                <a:ea typeface="+mn-ea"/>
                <a:cs typeface="Arial"/>
              </a:defRPr>
            </a:lvl3pPr>
            <a:lvl4pPr algn="l" defTabSz="457178" rtl="0" eaLnBrk="1" fontAlgn="auto" hangingPunct="1">
              <a:spcBef>
                <a:spcPts val="0"/>
              </a:spcBef>
              <a:spcAft>
                <a:spcPts val="0"/>
              </a:spcAft>
              <a:defRPr lang="en-US" sz="850" kern="1200" dirty="0" smtClean="0">
                <a:solidFill>
                  <a:srgbClr val="959595"/>
                </a:solidFill>
                <a:latin typeface="+mn-lt"/>
                <a:ea typeface="+mn-ea"/>
                <a:cs typeface="Arial"/>
              </a:defRPr>
            </a:lvl4pPr>
            <a:lvl5pPr algn="l" defTabSz="457178" rtl="0" eaLnBrk="1" fontAlgn="auto" hangingPunct="1">
              <a:spcBef>
                <a:spcPts val="0"/>
              </a:spcBef>
              <a:spcAft>
                <a:spcPts val="0"/>
              </a:spcAft>
              <a:defRPr lang="en-US" sz="850" kern="1200" dirty="0">
                <a:solidFill>
                  <a:srgbClr val="959595"/>
                </a:solidFill>
                <a:latin typeface="+mn-lt"/>
                <a:ea typeface="+mn-ea"/>
                <a:cs typeface="Arial"/>
              </a:defRPr>
            </a:lvl5pPr>
          </a:lstStyle>
          <a:p>
            <a:pPr lvl="0"/>
            <a:r>
              <a:rPr lang="en-US" dirty="0"/>
              <a:t>Edit Master text styles</a:t>
            </a:r>
          </a:p>
        </p:txBody>
      </p:sp>
      <p:sp>
        <p:nvSpPr>
          <p:cNvPr id="30" name="Rounded Rectangular Callout 12"/>
          <p:cNvSpPr>
            <a:spLocks noChangeArrowheads="1"/>
          </p:cNvSpPr>
          <p:nvPr/>
        </p:nvSpPr>
        <p:spPr bwMode="auto">
          <a:xfrm>
            <a:off x="1289051" y="2242917"/>
            <a:ext cx="1257300" cy="770380"/>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en-US" sz="1200" b="0" i="0">
              <a:solidFill>
                <a:srgbClr val="FFFFFF"/>
              </a:solidFill>
              <a:latin typeface="Arial" charset="0"/>
              <a:ea typeface="Arial" charset="0"/>
            </a:endParaRPr>
          </a:p>
        </p:txBody>
      </p:sp>
      <p:sp>
        <p:nvSpPr>
          <p:cNvPr id="39" name="Rounded Rectangular Callout 9"/>
          <p:cNvSpPr>
            <a:spLocks noChangeArrowheads="1"/>
          </p:cNvSpPr>
          <p:nvPr userDrawn="1"/>
        </p:nvSpPr>
        <p:spPr bwMode="auto">
          <a:xfrm>
            <a:off x="1252538" y="2204373"/>
            <a:ext cx="1257300" cy="770380"/>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en-US" sz="1200" b="0" i="0">
              <a:solidFill>
                <a:srgbClr val="FFFFFF"/>
              </a:solidFill>
              <a:latin typeface="Arial" charset="0"/>
              <a:ea typeface="Arial" charset="0"/>
            </a:endParaRPr>
          </a:p>
        </p:txBody>
      </p:sp>
      <p:sp>
        <p:nvSpPr>
          <p:cNvPr id="40" name="Text Placeholder 35"/>
          <p:cNvSpPr>
            <a:spLocks noGrp="1"/>
          </p:cNvSpPr>
          <p:nvPr>
            <p:ph type="body" sz="quarter" idx="12"/>
          </p:nvPr>
        </p:nvSpPr>
        <p:spPr>
          <a:xfrm>
            <a:off x="1322388" y="2298773"/>
            <a:ext cx="1187450" cy="483579"/>
          </a:xfrm>
        </p:spPr>
        <p:txBody>
          <a:bodyPr/>
          <a:lstStyle>
            <a:lvl1pPr marL="0" indent="0">
              <a:spcBef>
                <a:spcPts val="0"/>
              </a:spcBef>
              <a:defRPr lang="en-US" sz="1600" b="0" i="0" kern="1200" smtClean="0">
                <a:solidFill>
                  <a:schemeClr val="accent1"/>
                </a:solidFill>
                <a:latin typeface="Arial" charset="0"/>
                <a:ea typeface="+mn-ea"/>
                <a:cs typeface="Arial" charset="0"/>
              </a:defRPr>
            </a:lvl1pPr>
          </a:lstStyle>
          <a:p>
            <a:pPr lvl="0"/>
            <a:r>
              <a:rPr lang="en-US" dirty="0"/>
              <a:t>Edit Master text styles</a:t>
            </a:r>
          </a:p>
        </p:txBody>
      </p:sp>
      <p:sp>
        <p:nvSpPr>
          <p:cNvPr id="41" name="Text Placeholder 37"/>
          <p:cNvSpPr>
            <a:spLocks noGrp="1"/>
          </p:cNvSpPr>
          <p:nvPr>
            <p:ph type="body" sz="quarter" idx="13"/>
          </p:nvPr>
        </p:nvSpPr>
        <p:spPr>
          <a:xfrm>
            <a:off x="1322388" y="2782352"/>
            <a:ext cx="1187450" cy="153858"/>
          </a:xfrm>
        </p:spPr>
        <p:txBody>
          <a:bodyPr/>
          <a:lstStyle>
            <a:lvl1pPr algn="l" defTabSz="457178" rtl="0" eaLnBrk="1" fontAlgn="auto" hangingPunct="1">
              <a:spcBef>
                <a:spcPts val="0"/>
              </a:spcBef>
              <a:spcAft>
                <a:spcPts val="0"/>
              </a:spcAft>
              <a:defRPr lang="en-US" sz="850" b="0" i="0" kern="1200" dirty="0" smtClean="0">
                <a:solidFill>
                  <a:srgbClr val="959595"/>
                </a:solidFill>
                <a:latin typeface="Arial" charset="0"/>
                <a:ea typeface="+mn-ea"/>
                <a:cs typeface="Arial" charset="0"/>
              </a:defRPr>
            </a:lvl1pPr>
            <a:lvl2pPr algn="l" defTabSz="457178" rtl="0" eaLnBrk="1" fontAlgn="auto" hangingPunct="1">
              <a:spcBef>
                <a:spcPts val="0"/>
              </a:spcBef>
              <a:spcAft>
                <a:spcPts val="0"/>
              </a:spcAft>
              <a:defRPr lang="en-US" sz="850" kern="1200" dirty="0" smtClean="0">
                <a:solidFill>
                  <a:srgbClr val="959595"/>
                </a:solidFill>
                <a:latin typeface="+mn-lt"/>
                <a:ea typeface="+mn-ea"/>
                <a:cs typeface="Arial"/>
              </a:defRPr>
            </a:lvl2pPr>
            <a:lvl3pPr algn="l" defTabSz="457178" rtl="0" eaLnBrk="1" fontAlgn="auto" hangingPunct="1">
              <a:spcBef>
                <a:spcPts val="0"/>
              </a:spcBef>
              <a:spcAft>
                <a:spcPts val="0"/>
              </a:spcAft>
              <a:defRPr lang="en-US" sz="850" kern="1200" dirty="0" smtClean="0">
                <a:solidFill>
                  <a:srgbClr val="959595"/>
                </a:solidFill>
                <a:latin typeface="+mn-lt"/>
                <a:ea typeface="+mn-ea"/>
                <a:cs typeface="Arial"/>
              </a:defRPr>
            </a:lvl3pPr>
            <a:lvl4pPr algn="l" defTabSz="457178" rtl="0" eaLnBrk="1" fontAlgn="auto" hangingPunct="1">
              <a:spcBef>
                <a:spcPts val="0"/>
              </a:spcBef>
              <a:spcAft>
                <a:spcPts val="0"/>
              </a:spcAft>
              <a:defRPr lang="en-US" sz="850" kern="1200" dirty="0" smtClean="0">
                <a:solidFill>
                  <a:srgbClr val="959595"/>
                </a:solidFill>
                <a:latin typeface="+mn-lt"/>
                <a:ea typeface="+mn-ea"/>
                <a:cs typeface="Arial"/>
              </a:defRPr>
            </a:lvl4pPr>
            <a:lvl5pPr algn="l" defTabSz="457178" rtl="0" eaLnBrk="1" fontAlgn="auto" hangingPunct="1">
              <a:spcBef>
                <a:spcPts val="0"/>
              </a:spcBef>
              <a:spcAft>
                <a:spcPts val="0"/>
              </a:spcAft>
              <a:defRPr lang="en-US" sz="850" kern="1200" dirty="0">
                <a:solidFill>
                  <a:srgbClr val="959595"/>
                </a:solidFill>
                <a:latin typeface="+mn-lt"/>
                <a:ea typeface="+mn-ea"/>
                <a:cs typeface="Arial"/>
              </a:defRPr>
            </a:lvl5pPr>
          </a:lstStyle>
          <a:p>
            <a:pPr lvl="0"/>
            <a:r>
              <a:rPr lang="en-US" dirty="0"/>
              <a:t>Edit Master text styles</a:t>
            </a:r>
          </a:p>
        </p:txBody>
      </p:sp>
      <p:sp>
        <p:nvSpPr>
          <p:cNvPr id="32" name="Rounded Rectangular Callout 9"/>
          <p:cNvSpPr>
            <a:spLocks noChangeArrowheads="1"/>
          </p:cNvSpPr>
          <p:nvPr/>
        </p:nvSpPr>
        <p:spPr bwMode="auto">
          <a:xfrm>
            <a:off x="1252538" y="1296990"/>
            <a:ext cx="1257300" cy="770380"/>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en-US" sz="1200" b="0" i="0">
              <a:solidFill>
                <a:srgbClr val="FFFFFF"/>
              </a:solidFill>
              <a:latin typeface="Arial" charset="0"/>
              <a:ea typeface="Arial" charset="0"/>
            </a:endParaRPr>
          </a:p>
        </p:txBody>
      </p:sp>
      <p:sp>
        <p:nvSpPr>
          <p:cNvPr id="36" name="Text Placeholder 35"/>
          <p:cNvSpPr>
            <a:spLocks noGrp="1"/>
          </p:cNvSpPr>
          <p:nvPr>
            <p:ph type="body" sz="quarter" idx="10"/>
          </p:nvPr>
        </p:nvSpPr>
        <p:spPr>
          <a:xfrm>
            <a:off x="1322388" y="1391390"/>
            <a:ext cx="1187450" cy="483579"/>
          </a:xfrm>
        </p:spPr>
        <p:txBody>
          <a:bodyPr/>
          <a:lstStyle>
            <a:lvl1pPr marL="0" indent="0">
              <a:spcBef>
                <a:spcPts val="0"/>
              </a:spcBef>
              <a:defRPr lang="en-US" sz="1600" b="0" i="0" kern="1200" smtClean="0">
                <a:solidFill>
                  <a:schemeClr val="accent1"/>
                </a:solidFill>
                <a:latin typeface="Arial" charset="0"/>
                <a:ea typeface="+mn-ea"/>
                <a:cs typeface="Arial" charset="0"/>
              </a:defRPr>
            </a:lvl1pPr>
          </a:lstStyle>
          <a:p>
            <a:pPr lvl="0"/>
            <a:r>
              <a:rPr lang="en-US" dirty="0"/>
              <a:t>Edit Master text styles</a:t>
            </a:r>
          </a:p>
        </p:txBody>
      </p:sp>
      <p:sp>
        <p:nvSpPr>
          <p:cNvPr id="7" name="Title 6"/>
          <p:cNvSpPr>
            <a:spLocks noGrp="1"/>
          </p:cNvSpPr>
          <p:nvPr>
            <p:ph type="title"/>
          </p:nvPr>
        </p:nvSpPr>
        <p:spPr>
          <a:xfrm>
            <a:off x="228606" y="173736"/>
            <a:ext cx="4474777" cy="914400"/>
          </a:xfrm>
        </p:spPr>
        <p:txBody>
          <a:bodyPr/>
          <a:lstStyle/>
          <a:p>
            <a:r>
              <a:rPr lang="en-US"/>
              <a:t>Click to edit Master title style</a:t>
            </a:r>
            <a:endParaRPr lang="en-US" dirty="0"/>
          </a:p>
        </p:txBody>
      </p:sp>
      <p:sp>
        <p:nvSpPr>
          <p:cNvPr id="38" name="Text Placeholder 37"/>
          <p:cNvSpPr>
            <a:spLocks noGrp="1"/>
          </p:cNvSpPr>
          <p:nvPr>
            <p:ph type="body" sz="quarter" idx="11"/>
          </p:nvPr>
        </p:nvSpPr>
        <p:spPr>
          <a:xfrm>
            <a:off x="1322388" y="1874967"/>
            <a:ext cx="1187450" cy="153858"/>
          </a:xfrm>
        </p:spPr>
        <p:txBody>
          <a:bodyPr/>
          <a:lstStyle>
            <a:lvl1pPr algn="l" defTabSz="457178" rtl="0" eaLnBrk="1" fontAlgn="auto" hangingPunct="1">
              <a:spcBef>
                <a:spcPts val="0"/>
              </a:spcBef>
              <a:spcAft>
                <a:spcPts val="0"/>
              </a:spcAft>
              <a:defRPr lang="en-US" sz="850" b="0" i="0" kern="1200" dirty="0" smtClean="0">
                <a:solidFill>
                  <a:srgbClr val="959595"/>
                </a:solidFill>
                <a:latin typeface="Arial" charset="0"/>
                <a:ea typeface="+mn-ea"/>
                <a:cs typeface="Arial" charset="0"/>
              </a:defRPr>
            </a:lvl1pPr>
            <a:lvl2pPr algn="l" defTabSz="457178" rtl="0" eaLnBrk="1" fontAlgn="auto" hangingPunct="1">
              <a:spcBef>
                <a:spcPts val="0"/>
              </a:spcBef>
              <a:spcAft>
                <a:spcPts val="0"/>
              </a:spcAft>
              <a:defRPr lang="en-US" sz="850" kern="1200" dirty="0" smtClean="0">
                <a:solidFill>
                  <a:srgbClr val="959595"/>
                </a:solidFill>
                <a:latin typeface="+mn-lt"/>
                <a:ea typeface="+mn-ea"/>
                <a:cs typeface="Arial"/>
              </a:defRPr>
            </a:lvl2pPr>
            <a:lvl3pPr algn="l" defTabSz="457178" rtl="0" eaLnBrk="1" fontAlgn="auto" hangingPunct="1">
              <a:spcBef>
                <a:spcPts val="0"/>
              </a:spcBef>
              <a:spcAft>
                <a:spcPts val="0"/>
              </a:spcAft>
              <a:defRPr lang="en-US" sz="850" kern="1200" dirty="0" smtClean="0">
                <a:solidFill>
                  <a:srgbClr val="959595"/>
                </a:solidFill>
                <a:latin typeface="+mn-lt"/>
                <a:ea typeface="+mn-ea"/>
                <a:cs typeface="Arial"/>
              </a:defRPr>
            </a:lvl3pPr>
            <a:lvl4pPr algn="l" defTabSz="457178" rtl="0" eaLnBrk="1" fontAlgn="auto" hangingPunct="1">
              <a:spcBef>
                <a:spcPts val="0"/>
              </a:spcBef>
              <a:spcAft>
                <a:spcPts val="0"/>
              </a:spcAft>
              <a:defRPr lang="en-US" sz="850" kern="1200" dirty="0" smtClean="0">
                <a:solidFill>
                  <a:srgbClr val="959595"/>
                </a:solidFill>
                <a:latin typeface="+mn-lt"/>
                <a:ea typeface="+mn-ea"/>
                <a:cs typeface="Arial"/>
              </a:defRPr>
            </a:lvl4pPr>
            <a:lvl5pPr algn="l" defTabSz="457178" rtl="0" eaLnBrk="1" fontAlgn="auto" hangingPunct="1">
              <a:spcBef>
                <a:spcPts val="0"/>
              </a:spcBef>
              <a:spcAft>
                <a:spcPts val="0"/>
              </a:spcAft>
              <a:defRPr lang="en-US" sz="850" kern="1200" dirty="0">
                <a:solidFill>
                  <a:srgbClr val="959595"/>
                </a:solidFill>
                <a:latin typeface="+mn-lt"/>
                <a:ea typeface="+mn-ea"/>
                <a:cs typeface="Arial"/>
              </a:defRPr>
            </a:lvl5pPr>
          </a:lstStyle>
          <a:p>
            <a:pPr lvl="0"/>
            <a:r>
              <a:rPr lang="en-US" dirty="0"/>
              <a:t>Edit Master text styles</a:t>
            </a:r>
          </a:p>
        </p:txBody>
      </p:sp>
      <p:sp>
        <p:nvSpPr>
          <p:cNvPr id="47" name="Rounded Rectangular Callout 12"/>
          <p:cNvSpPr>
            <a:spLocks noChangeArrowheads="1"/>
          </p:cNvSpPr>
          <p:nvPr userDrawn="1"/>
        </p:nvSpPr>
        <p:spPr bwMode="auto">
          <a:xfrm>
            <a:off x="1289051" y="3222150"/>
            <a:ext cx="1257300" cy="770380"/>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en-US" sz="1200" b="0" i="0">
              <a:solidFill>
                <a:srgbClr val="FFFFFF"/>
              </a:solidFill>
              <a:latin typeface="Arial" charset="0"/>
              <a:ea typeface="Arial" charset="0"/>
            </a:endParaRPr>
          </a:p>
        </p:txBody>
      </p:sp>
      <p:sp>
        <p:nvSpPr>
          <p:cNvPr id="48" name="Rounded Rectangular Callout 9"/>
          <p:cNvSpPr>
            <a:spLocks noChangeArrowheads="1"/>
          </p:cNvSpPr>
          <p:nvPr userDrawn="1"/>
        </p:nvSpPr>
        <p:spPr bwMode="auto">
          <a:xfrm>
            <a:off x="1252538" y="3183606"/>
            <a:ext cx="1257300" cy="770380"/>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en-US" sz="1200" b="0" i="0">
              <a:solidFill>
                <a:srgbClr val="FFFFFF"/>
              </a:solidFill>
              <a:latin typeface="Arial" charset="0"/>
              <a:ea typeface="Arial" charset="0"/>
            </a:endParaRPr>
          </a:p>
        </p:txBody>
      </p:sp>
      <p:sp>
        <p:nvSpPr>
          <p:cNvPr id="49" name="Text Placeholder 35"/>
          <p:cNvSpPr>
            <a:spLocks noGrp="1"/>
          </p:cNvSpPr>
          <p:nvPr>
            <p:ph type="body" sz="quarter" idx="14"/>
          </p:nvPr>
        </p:nvSpPr>
        <p:spPr>
          <a:xfrm>
            <a:off x="1322388" y="3278006"/>
            <a:ext cx="1187450" cy="483579"/>
          </a:xfrm>
        </p:spPr>
        <p:txBody>
          <a:bodyPr/>
          <a:lstStyle>
            <a:lvl1pPr marL="0" indent="0">
              <a:spcBef>
                <a:spcPts val="0"/>
              </a:spcBef>
              <a:defRPr lang="en-US" sz="1600" b="0" i="0" kern="1200" smtClean="0">
                <a:solidFill>
                  <a:schemeClr val="accent1"/>
                </a:solidFill>
                <a:latin typeface="Arial" charset="0"/>
                <a:ea typeface="+mn-ea"/>
                <a:cs typeface="Arial" charset="0"/>
              </a:defRPr>
            </a:lvl1pPr>
          </a:lstStyle>
          <a:p>
            <a:pPr lvl="0"/>
            <a:r>
              <a:rPr lang="en-US" dirty="0"/>
              <a:t>Edit Master text styles</a:t>
            </a:r>
          </a:p>
        </p:txBody>
      </p:sp>
      <p:sp>
        <p:nvSpPr>
          <p:cNvPr id="50" name="Text Placeholder 37"/>
          <p:cNvSpPr>
            <a:spLocks noGrp="1"/>
          </p:cNvSpPr>
          <p:nvPr>
            <p:ph type="body" sz="quarter" idx="15"/>
          </p:nvPr>
        </p:nvSpPr>
        <p:spPr>
          <a:xfrm>
            <a:off x="1322388" y="3761584"/>
            <a:ext cx="1187450" cy="153858"/>
          </a:xfrm>
        </p:spPr>
        <p:txBody>
          <a:bodyPr/>
          <a:lstStyle>
            <a:lvl1pPr algn="l" defTabSz="457178" rtl="0" eaLnBrk="1" fontAlgn="auto" hangingPunct="1">
              <a:spcBef>
                <a:spcPts val="0"/>
              </a:spcBef>
              <a:spcAft>
                <a:spcPts val="0"/>
              </a:spcAft>
              <a:defRPr lang="en-US" sz="850" b="0" i="0" kern="1200" dirty="0" smtClean="0">
                <a:solidFill>
                  <a:srgbClr val="959595"/>
                </a:solidFill>
                <a:latin typeface="Arial" charset="0"/>
                <a:ea typeface="+mn-ea"/>
                <a:cs typeface="Arial" charset="0"/>
              </a:defRPr>
            </a:lvl1pPr>
            <a:lvl2pPr algn="l" defTabSz="457178" rtl="0" eaLnBrk="1" fontAlgn="auto" hangingPunct="1">
              <a:spcBef>
                <a:spcPts val="0"/>
              </a:spcBef>
              <a:spcAft>
                <a:spcPts val="0"/>
              </a:spcAft>
              <a:defRPr lang="en-US" sz="850" kern="1200" dirty="0" smtClean="0">
                <a:solidFill>
                  <a:srgbClr val="959595"/>
                </a:solidFill>
                <a:latin typeface="+mn-lt"/>
                <a:ea typeface="+mn-ea"/>
                <a:cs typeface="Arial"/>
              </a:defRPr>
            </a:lvl2pPr>
            <a:lvl3pPr algn="l" defTabSz="457178" rtl="0" eaLnBrk="1" fontAlgn="auto" hangingPunct="1">
              <a:spcBef>
                <a:spcPts val="0"/>
              </a:spcBef>
              <a:spcAft>
                <a:spcPts val="0"/>
              </a:spcAft>
              <a:defRPr lang="en-US" sz="850" kern="1200" dirty="0" smtClean="0">
                <a:solidFill>
                  <a:srgbClr val="959595"/>
                </a:solidFill>
                <a:latin typeface="+mn-lt"/>
                <a:ea typeface="+mn-ea"/>
                <a:cs typeface="Arial"/>
              </a:defRPr>
            </a:lvl3pPr>
            <a:lvl4pPr algn="l" defTabSz="457178" rtl="0" eaLnBrk="1" fontAlgn="auto" hangingPunct="1">
              <a:spcBef>
                <a:spcPts val="0"/>
              </a:spcBef>
              <a:spcAft>
                <a:spcPts val="0"/>
              </a:spcAft>
              <a:defRPr lang="en-US" sz="850" kern="1200" dirty="0" smtClean="0">
                <a:solidFill>
                  <a:srgbClr val="959595"/>
                </a:solidFill>
                <a:latin typeface="+mn-lt"/>
                <a:ea typeface="+mn-ea"/>
                <a:cs typeface="Arial"/>
              </a:defRPr>
            </a:lvl4pPr>
            <a:lvl5pPr algn="l" defTabSz="457178" rtl="0" eaLnBrk="1" fontAlgn="auto" hangingPunct="1">
              <a:spcBef>
                <a:spcPts val="0"/>
              </a:spcBef>
              <a:spcAft>
                <a:spcPts val="0"/>
              </a:spcAft>
              <a:defRPr lang="en-US" sz="850" kern="1200" dirty="0">
                <a:solidFill>
                  <a:srgbClr val="959595"/>
                </a:solidFill>
                <a:latin typeface="+mn-lt"/>
                <a:ea typeface="+mn-ea"/>
                <a:cs typeface="Arial"/>
              </a:defRPr>
            </a:lvl5pPr>
          </a:lstStyle>
          <a:p>
            <a:pPr lvl="0"/>
            <a:r>
              <a:rPr lang="en-US" dirty="0"/>
              <a:t>Edit Master text styles</a:t>
            </a:r>
          </a:p>
        </p:txBody>
      </p:sp>
      <p:sp>
        <p:nvSpPr>
          <p:cNvPr id="74" name="Picture Placeholder 5"/>
          <p:cNvSpPr>
            <a:spLocks noGrp="1"/>
          </p:cNvSpPr>
          <p:nvPr>
            <p:ph type="pic" sz="quarter" idx="28"/>
          </p:nvPr>
        </p:nvSpPr>
        <p:spPr>
          <a:xfrm>
            <a:off x="276225" y="1160744"/>
            <a:ext cx="628650" cy="626781"/>
          </a:xfrm>
        </p:spPr>
        <p:txBody>
          <a:bodyPr/>
          <a:lstStyle>
            <a:lvl1pPr marL="12700" indent="-12700">
              <a:tabLst/>
              <a:defRPr sz="700"/>
            </a:lvl1pPr>
          </a:lstStyle>
          <a:p>
            <a:endParaRPr lang="en-US"/>
          </a:p>
        </p:txBody>
      </p:sp>
      <p:sp>
        <p:nvSpPr>
          <p:cNvPr id="76" name="Picture Placeholder 5"/>
          <p:cNvSpPr>
            <a:spLocks noGrp="1"/>
          </p:cNvSpPr>
          <p:nvPr>
            <p:ph type="pic" sz="quarter" idx="29"/>
          </p:nvPr>
        </p:nvSpPr>
        <p:spPr>
          <a:xfrm>
            <a:off x="276225" y="2094194"/>
            <a:ext cx="628650" cy="626781"/>
          </a:xfrm>
        </p:spPr>
        <p:txBody>
          <a:bodyPr/>
          <a:lstStyle>
            <a:lvl1pPr marL="12700" indent="-12700">
              <a:tabLst/>
              <a:defRPr sz="700"/>
            </a:lvl1pPr>
          </a:lstStyle>
          <a:p>
            <a:endParaRPr lang="en-US"/>
          </a:p>
        </p:txBody>
      </p:sp>
      <p:sp>
        <p:nvSpPr>
          <p:cNvPr id="78" name="Picture Placeholder 5"/>
          <p:cNvSpPr>
            <a:spLocks noGrp="1"/>
          </p:cNvSpPr>
          <p:nvPr>
            <p:ph type="pic" sz="quarter" idx="30"/>
          </p:nvPr>
        </p:nvSpPr>
        <p:spPr>
          <a:xfrm>
            <a:off x="276225" y="3064955"/>
            <a:ext cx="628650" cy="626781"/>
          </a:xfrm>
        </p:spPr>
        <p:txBody>
          <a:bodyPr/>
          <a:lstStyle>
            <a:lvl1pPr marL="12700" indent="-12700">
              <a:tabLst/>
              <a:defRPr sz="700"/>
            </a:lvl1pPr>
          </a:lstStyle>
          <a:p>
            <a:endParaRPr lang="en-US"/>
          </a:p>
        </p:txBody>
      </p:sp>
      <p:sp>
        <p:nvSpPr>
          <p:cNvPr id="79" name="Picture Placeholder 5"/>
          <p:cNvSpPr>
            <a:spLocks noGrp="1"/>
          </p:cNvSpPr>
          <p:nvPr>
            <p:ph type="pic" sz="quarter" idx="31"/>
          </p:nvPr>
        </p:nvSpPr>
        <p:spPr>
          <a:xfrm>
            <a:off x="3170238" y="1160744"/>
            <a:ext cx="628650" cy="626781"/>
          </a:xfrm>
        </p:spPr>
        <p:txBody>
          <a:bodyPr/>
          <a:lstStyle>
            <a:lvl1pPr marL="12700" indent="-12700">
              <a:tabLst/>
              <a:defRPr sz="700"/>
            </a:lvl1pPr>
          </a:lstStyle>
          <a:p>
            <a:endParaRPr lang="en-US"/>
          </a:p>
        </p:txBody>
      </p:sp>
      <p:sp>
        <p:nvSpPr>
          <p:cNvPr id="80" name="Picture Placeholder 5"/>
          <p:cNvSpPr>
            <a:spLocks noGrp="1"/>
          </p:cNvSpPr>
          <p:nvPr>
            <p:ph type="pic" sz="quarter" idx="32"/>
          </p:nvPr>
        </p:nvSpPr>
        <p:spPr>
          <a:xfrm>
            <a:off x="3170238" y="2094194"/>
            <a:ext cx="628650" cy="626781"/>
          </a:xfrm>
        </p:spPr>
        <p:txBody>
          <a:bodyPr/>
          <a:lstStyle>
            <a:lvl1pPr marL="12700" indent="-12700">
              <a:tabLst/>
              <a:defRPr sz="700"/>
            </a:lvl1pPr>
          </a:lstStyle>
          <a:p>
            <a:endParaRPr lang="en-US"/>
          </a:p>
        </p:txBody>
      </p:sp>
      <p:sp>
        <p:nvSpPr>
          <p:cNvPr id="81" name="Picture Placeholder 5"/>
          <p:cNvSpPr>
            <a:spLocks noGrp="1"/>
          </p:cNvSpPr>
          <p:nvPr>
            <p:ph type="pic" sz="quarter" idx="33"/>
          </p:nvPr>
        </p:nvSpPr>
        <p:spPr>
          <a:xfrm>
            <a:off x="3170238" y="3064955"/>
            <a:ext cx="628650" cy="626781"/>
          </a:xfrm>
        </p:spPr>
        <p:txBody>
          <a:bodyPr/>
          <a:lstStyle>
            <a:lvl1pPr marL="12700" indent="-12700">
              <a:tabLst/>
              <a:defRPr sz="700"/>
            </a:lvl1pPr>
          </a:lstStyle>
          <a:p>
            <a:endParaRPr lang="en-US"/>
          </a:p>
        </p:txBody>
      </p:sp>
      <p:sp>
        <p:nvSpPr>
          <p:cNvPr id="82" name="Picture Placeholder 5"/>
          <p:cNvSpPr>
            <a:spLocks noGrp="1"/>
          </p:cNvSpPr>
          <p:nvPr>
            <p:ph type="pic" sz="quarter" idx="34"/>
          </p:nvPr>
        </p:nvSpPr>
        <p:spPr>
          <a:xfrm>
            <a:off x="6042025" y="1160744"/>
            <a:ext cx="628650" cy="626781"/>
          </a:xfrm>
        </p:spPr>
        <p:txBody>
          <a:bodyPr/>
          <a:lstStyle>
            <a:lvl1pPr marL="12700" indent="-12700">
              <a:tabLst/>
              <a:defRPr sz="700"/>
            </a:lvl1pPr>
          </a:lstStyle>
          <a:p>
            <a:endParaRPr lang="en-US"/>
          </a:p>
        </p:txBody>
      </p:sp>
      <p:sp>
        <p:nvSpPr>
          <p:cNvPr id="83" name="Picture Placeholder 5"/>
          <p:cNvSpPr>
            <a:spLocks noGrp="1"/>
          </p:cNvSpPr>
          <p:nvPr>
            <p:ph type="pic" sz="quarter" idx="35"/>
          </p:nvPr>
        </p:nvSpPr>
        <p:spPr>
          <a:xfrm>
            <a:off x="6042025" y="2094194"/>
            <a:ext cx="628650" cy="626781"/>
          </a:xfrm>
        </p:spPr>
        <p:txBody>
          <a:bodyPr/>
          <a:lstStyle>
            <a:lvl1pPr marL="12700" indent="-12700">
              <a:tabLst/>
              <a:defRPr sz="700"/>
            </a:lvl1pPr>
          </a:lstStyle>
          <a:p>
            <a:endParaRPr lang="en-US"/>
          </a:p>
        </p:txBody>
      </p:sp>
      <p:sp>
        <p:nvSpPr>
          <p:cNvPr id="84" name="Picture Placeholder 5"/>
          <p:cNvSpPr>
            <a:spLocks noGrp="1"/>
          </p:cNvSpPr>
          <p:nvPr>
            <p:ph type="pic" sz="quarter" idx="36"/>
          </p:nvPr>
        </p:nvSpPr>
        <p:spPr>
          <a:xfrm>
            <a:off x="6042025" y="3064955"/>
            <a:ext cx="628650" cy="626781"/>
          </a:xfrm>
        </p:spPr>
        <p:txBody>
          <a:bodyPr/>
          <a:lstStyle>
            <a:lvl1pPr marL="12700" indent="-12700">
              <a:tabLst/>
              <a:defRPr sz="700"/>
            </a:lvl1pPr>
          </a:lstStyle>
          <a:p>
            <a:endParaRPr lang="en-US"/>
          </a:p>
        </p:txBody>
      </p:sp>
    </p:spTree>
    <p:extLst>
      <p:ext uri="{BB962C8B-B14F-4D97-AF65-F5344CB8AC3E}">
        <p14:creationId xmlns:p14="http://schemas.microsoft.com/office/powerpoint/2010/main" val="11711694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22"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6" y="173736"/>
            <a:ext cx="315468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5664200" y="173736"/>
            <a:ext cx="315468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6" y="182880"/>
            <a:ext cx="2103120" cy="4325644"/>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4574197" y="182880"/>
            <a:ext cx="2103120" cy="4325644"/>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p:nvPr>
        </p:nvSpPr>
        <p:spPr>
          <a:xfrm>
            <a:off x="6739864" y="182880"/>
            <a:ext cx="2103120" cy="4325644"/>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56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0" y="18356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6739128" y="18356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2414016" y="238049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5"/>
          <p:cNvSpPr>
            <a:spLocks noGrp="1"/>
          </p:cNvSpPr>
          <p:nvPr>
            <p:ph type="body" sz="quarter" idx="21"/>
          </p:nvPr>
        </p:nvSpPr>
        <p:spPr>
          <a:xfrm>
            <a:off x="4572000" y="196596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25"/>
          <p:cNvSpPr>
            <a:spLocks noGrp="1"/>
          </p:cNvSpPr>
          <p:nvPr>
            <p:ph type="body" sz="quarter" idx="22"/>
          </p:nvPr>
        </p:nvSpPr>
        <p:spPr>
          <a:xfrm>
            <a:off x="6739128" y="196596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7"/>
          </p:nvPr>
        </p:nvSpPr>
        <p:spPr>
          <a:xfrm>
            <a:off x="4572000" y="238049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p:nvPr>
        </p:nvSpPr>
        <p:spPr>
          <a:xfrm>
            <a:off x="6739128" y="238049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26" name="Text Placeholder 25"/>
          <p:cNvSpPr>
            <a:spLocks noGrp="1"/>
          </p:cNvSpPr>
          <p:nvPr>
            <p:ph type="body" sz="quarter" idx="20"/>
          </p:nvPr>
        </p:nvSpPr>
        <p:spPr>
          <a:xfrm>
            <a:off x="2414016" y="196596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5"/>
          <p:cNvSpPr>
            <a:spLocks noGrp="1"/>
          </p:cNvSpPr>
          <p:nvPr>
            <p:ph type="body" sz="quarter" idx="24"/>
          </p:nvPr>
        </p:nvSpPr>
        <p:spPr>
          <a:xfrm>
            <a:off x="2414016" y="4162524"/>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5"/>
          <p:cNvSpPr>
            <a:spLocks noGrp="1"/>
          </p:cNvSpPr>
          <p:nvPr>
            <p:ph type="body" sz="quarter" idx="25"/>
          </p:nvPr>
        </p:nvSpPr>
        <p:spPr>
          <a:xfrm>
            <a:off x="4572000" y="4162524"/>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5"/>
          <p:cNvSpPr>
            <a:spLocks noGrp="1"/>
          </p:cNvSpPr>
          <p:nvPr>
            <p:ph type="body" sz="quarter" idx="26"/>
          </p:nvPr>
        </p:nvSpPr>
        <p:spPr>
          <a:xfrm>
            <a:off x="6739128" y="4162524"/>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Tree>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p>
            <a:r>
              <a:rPr lang="en-US" dirty="0"/>
              <a:t>Click to edit Master title style</a:t>
            </a:r>
          </a:p>
        </p:txBody>
      </p:sp>
      <p:sp>
        <p:nvSpPr>
          <p:cNvPr id="3" name="Content Placeholder 2"/>
          <p:cNvSpPr>
            <a:spLocks noGrp="1"/>
          </p:cNvSpPr>
          <p:nvPr>
            <p:ph idx="1"/>
          </p:nvPr>
        </p:nvSpPr>
        <p:spPr>
          <a:xfrm>
            <a:off x="3129776" y="173736"/>
            <a:ext cx="5659806"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lvl1pPr>
              <a:defRPr sz="2000"/>
            </a:lvl1pPr>
          </a:lstStyle>
          <a:p>
            <a:r>
              <a:rPr lang="en-US" dirty="0"/>
              <a:t>Click to edit Master title style</a:t>
            </a:r>
          </a:p>
        </p:txBody>
      </p:sp>
      <p:sp>
        <p:nvSpPr>
          <p:cNvPr id="3" name="Content Placeholder 2"/>
          <p:cNvSpPr>
            <a:spLocks noGrp="1"/>
          </p:cNvSpPr>
          <p:nvPr>
            <p:ph idx="1"/>
          </p:nvPr>
        </p:nvSpPr>
        <p:spPr>
          <a:xfrm>
            <a:off x="3127248"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p>
            <a:r>
              <a:rPr lang="en-US" dirty="0"/>
              <a:t>Click to edit Master title style</a:t>
            </a:r>
          </a:p>
        </p:txBody>
      </p:sp>
    </p:spTree>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7248" y="173736"/>
            <a:ext cx="5658304"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228600"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173736"/>
            <a:ext cx="2834640" cy="4343400"/>
          </a:xfrm>
        </p:spPr>
        <p:txBody>
          <a:bodyPr/>
          <a:lstStyle>
            <a:lvl1pPr marL="0" indent="0">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173736"/>
            <a:ext cx="2834640" cy="4343400"/>
          </a:xfrm>
        </p:spPr>
        <p:txBody>
          <a:bodyPr/>
          <a:lstStyle>
            <a:lvl1pPr marL="0" indent="0">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228600" y="173736"/>
            <a:ext cx="2834640" cy="4343400"/>
          </a:xfrm>
        </p:spPr>
        <p:txBody>
          <a:bodyPr/>
          <a:lstStyle>
            <a:lvl1pPr marL="0" indent="0">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p:cNvSpPr>
            <a:spLocks noGrp="1"/>
          </p:cNvSpPr>
          <p:nvPr>
            <p:ph type="body" sz="quarter" idx="15"/>
          </p:nvPr>
        </p:nvSpPr>
        <p:spPr>
          <a:xfrm>
            <a:off x="230194" y="3669506"/>
            <a:ext cx="1824037" cy="1057275"/>
          </a:xfrm>
        </p:spPr>
        <p:txBody>
          <a:bodyPr anchor="b"/>
          <a:lstStyle>
            <a:lvl1pPr marL="0" indent="0" algn="l">
              <a:spcBef>
                <a:spcPts val="0"/>
              </a:spcBef>
              <a:buFont typeface="Arial" charset="0"/>
              <a:buNone/>
              <a:tabLst/>
              <a:defRPr sz="600"/>
            </a:lvl1pPr>
            <a:lvl2pPr marL="0" indent="0" algn="l">
              <a:spcBef>
                <a:spcPts val="0"/>
              </a:spcBef>
              <a:buNone/>
              <a:tabLst/>
              <a:defRPr sz="600"/>
            </a:lvl2pPr>
            <a:lvl3pPr marL="0" indent="0" algn="l">
              <a:spcBef>
                <a:spcPts val="0"/>
              </a:spcBef>
              <a:buNone/>
              <a:tabLst/>
              <a:defRPr sz="600"/>
            </a:lvl3pPr>
            <a:lvl4pPr marL="0" indent="0" algn="l">
              <a:spcBef>
                <a:spcPts val="0"/>
              </a:spcBef>
              <a:buNone/>
              <a:tabLst/>
              <a:defRPr sz="600"/>
            </a:lvl4pPr>
            <a:lvl5pPr marL="0" indent="0" algn="l">
              <a:spcBef>
                <a:spcPts val="0"/>
              </a:spcBef>
              <a:buNone/>
              <a:tabLst/>
              <a:defRPr sz="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1/4) + content (1-column)">
    <p:spTree>
      <p:nvGrpSpPr>
        <p:cNvPr id="1" name=""/>
        <p:cNvGrpSpPr/>
        <p:nvPr/>
      </p:nvGrpSpPr>
      <p:grpSpPr>
        <a:xfrm>
          <a:off x="0" y="0"/>
          <a:ext cx="0" cy="0"/>
          <a:chOff x="0" y="0"/>
          <a:chExt cx="0" cy="0"/>
        </a:xfrm>
      </p:grpSpPr>
      <p:sp>
        <p:nvSpPr>
          <p:cNvPr id="10" name="Table Placeholder 9"/>
          <p:cNvSpPr>
            <a:spLocks noGrp="1"/>
          </p:cNvSpPr>
          <p:nvPr>
            <p:ph type="tbl" sz="quarter" idx="10"/>
          </p:nvPr>
        </p:nvSpPr>
        <p:spPr>
          <a:xfrm>
            <a:off x="2414592" y="173038"/>
            <a:ext cx="6376987" cy="4343400"/>
          </a:xfrm>
        </p:spPr>
        <p:txBody>
          <a:bodyPr/>
          <a:lstStyle/>
          <a:p>
            <a:endParaRPr lang="en-US"/>
          </a:p>
        </p:txBody>
      </p:sp>
      <p:sp>
        <p:nvSpPr>
          <p:cNvPr id="2" name="Title 1"/>
          <p:cNvSpPr>
            <a:spLocks noGrp="1"/>
          </p:cNvSpPr>
          <p:nvPr>
            <p:ph type="title"/>
          </p:nvPr>
        </p:nvSpPr>
        <p:spPr>
          <a:xfrm>
            <a:off x="228600" y="173736"/>
            <a:ext cx="2103120" cy="4343400"/>
          </a:xfrm>
        </p:spPr>
        <p:txBody>
          <a:bodyPr/>
          <a:lstStyle/>
          <a:p>
            <a:r>
              <a:rPr lang="en-US"/>
              <a:t>Click to edit Master title style</a:t>
            </a:r>
            <a:endParaRPr lang="en-US" dirty="0"/>
          </a:p>
        </p:txBody>
      </p:sp>
    </p:spTree>
    <p:extLst>
      <p:ext uri="{BB962C8B-B14F-4D97-AF65-F5344CB8AC3E}">
        <p14:creationId xmlns:p14="http://schemas.microsoft.com/office/powerpoint/2010/main" val="181858853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4251960" cy="4343400"/>
          </a:xfrm>
        </p:spPr>
        <p:txBody>
          <a:bodyPr/>
          <a:lstStyle/>
          <a:p>
            <a:r>
              <a:rPr lang="en-US" dirty="0"/>
              <a:t>Click to edit Master title style</a:t>
            </a:r>
          </a:p>
        </p:txBody>
      </p:sp>
      <p:sp>
        <p:nvSpPr>
          <p:cNvPr id="3" name="Content Placeholder 2"/>
          <p:cNvSpPr>
            <a:spLocks noGrp="1"/>
          </p:cNvSpPr>
          <p:nvPr>
            <p:ph idx="1"/>
          </p:nvPr>
        </p:nvSpPr>
        <p:spPr>
          <a:xfrm>
            <a:off x="4572000" y="173736"/>
            <a:ext cx="425196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4251960" cy="4343400"/>
          </a:xfrm>
        </p:spPr>
        <p:txBody>
          <a:bodyPr/>
          <a:lstStyle/>
          <a:p>
            <a:r>
              <a:rPr lang="en-US" dirty="0"/>
              <a:t>Click to edit Master title style</a:t>
            </a:r>
          </a:p>
        </p:txBody>
      </p:sp>
      <p:sp>
        <p:nvSpPr>
          <p:cNvPr id="3" name="Content Placeholder 2"/>
          <p:cNvSpPr>
            <a:spLocks noGrp="1"/>
          </p:cNvSpPr>
          <p:nvPr>
            <p:ph idx="1"/>
          </p:nvPr>
        </p:nvSpPr>
        <p:spPr>
          <a:xfrm>
            <a:off x="4572000" y="0"/>
            <a:ext cx="4572000" cy="51435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736"/>
            <a:ext cx="425196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28600" y="137160"/>
            <a:ext cx="4251960" cy="4343400"/>
          </a:xfrm>
        </p:spPr>
        <p:txBody>
          <a:bodyPr/>
          <a:lstStyle>
            <a:lvl1pPr>
              <a:defRPr sz="3000"/>
            </a:lvl1pPr>
          </a:lstStyle>
          <a:p>
            <a:r>
              <a:rPr lang="en-US" dirty="0"/>
              <a:t>Click to edit Master title style</a:t>
            </a:r>
          </a:p>
        </p:txBody>
      </p:sp>
    </p:spTree>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736"/>
            <a:ext cx="425196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137160" y="137160"/>
            <a:ext cx="4251960" cy="4343400"/>
          </a:xfrm>
        </p:spPr>
        <p:txBody>
          <a:bodyPr/>
          <a:lstStyle>
            <a:lvl1pPr marL="0" indent="0">
              <a:defRPr sz="3000"/>
            </a:lvl1pPr>
          </a:lstStyle>
          <a:p>
            <a:r>
              <a:rPr lang="en-US" dirty="0"/>
              <a:t>Click to edit Master title style</a:t>
            </a:r>
          </a:p>
        </p:txBody>
      </p:sp>
    </p:spTree>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228600" y="133098"/>
            <a:ext cx="8515984" cy="4343400"/>
          </a:xfrm>
        </p:spPr>
        <p:txBody>
          <a:bodyPr/>
          <a:lstStyle>
            <a:lvl1pPr>
              <a:lnSpc>
                <a:spcPct val="90000"/>
              </a:lnSpc>
              <a:defRPr sz="4800"/>
            </a:lvl1pPr>
          </a:lstStyle>
          <a:p>
            <a:r>
              <a:rPr lang="en-US" dirty="0"/>
              <a:t>Click to edit Master title style</a:t>
            </a:r>
          </a:p>
        </p:txBody>
      </p:sp>
    </p:spTree>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228606" y="137160"/>
            <a:ext cx="4595191" cy="4343400"/>
          </a:xfrm>
        </p:spPr>
        <p:txBody>
          <a:bodyPr/>
          <a:lstStyle>
            <a:lvl1pPr>
              <a:defRPr sz="3000"/>
            </a:lvl1pPr>
          </a:lstStyle>
          <a:p>
            <a:r>
              <a:rPr lang="en-US" dirty="0"/>
              <a:t>Click to edit Master title style</a:t>
            </a:r>
          </a:p>
        </p:txBody>
      </p:sp>
    </p:spTree>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Medium text (30 pt)_with Avatar">
    <p:spTree>
      <p:nvGrpSpPr>
        <p:cNvPr id="1" name=""/>
        <p:cNvGrpSpPr/>
        <p:nvPr/>
      </p:nvGrpSpPr>
      <p:grpSpPr>
        <a:xfrm>
          <a:off x="0" y="0"/>
          <a:ext cx="0" cy="0"/>
          <a:chOff x="0" y="0"/>
          <a:chExt cx="0" cy="0"/>
        </a:xfrm>
      </p:grpSpPr>
      <p:sp>
        <p:nvSpPr>
          <p:cNvPr id="6" name="Title 5"/>
          <p:cNvSpPr>
            <a:spLocks noGrp="1"/>
          </p:cNvSpPr>
          <p:nvPr>
            <p:ph type="title"/>
          </p:nvPr>
        </p:nvSpPr>
        <p:spPr>
          <a:xfrm>
            <a:off x="228606" y="137160"/>
            <a:ext cx="4595191" cy="4343400"/>
          </a:xfrm>
        </p:spPr>
        <p:txBody>
          <a:bodyPr/>
          <a:lstStyle>
            <a:lvl1pPr>
              <a:defRPr sz="3000"/>
            </a:lvl1pPr>
          </a:lstStyle>
          <a:p>
            <a:r>
              <a:rPr lang="en-US" dirty="0"/>
              <a:t>Click to edit Master title style</a:t>
            </a: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Cover Slide_Purple on Purpl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736"/>
            <a:ext cx="2834640" cy="1600200"/>
          </a:xfrm>
        </p:spPr>
        <p:txBody>
          <a:bodyPr/>
          <a:lstStyle>
            <a:lvl1pPr marL="0" indent="0" algn="l">
              <a:spcBef>
                <a:spcPts val="0"/>
              </a:spcBef>
              <a:buNone/>
              <a:defRPr sz="2000" b="0" i="0">
                <a:solidFill>
                  <a:srgbClr val="FFFFFF"/>
                </a:solidFill>
                <a:latin typeface="Arial" charset="0"/>
                <a:cs typeface="Arial"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0" y="173736"/>
            <a:ext cx="2834640" cy="1600200"/>
          </a:xfrm>
        </p:spPr>
        <p:txBody>
          <a:bodyPr/>
          <a:lstStyle>
            <a:lvl1pPr>
              <a:defRPr b="0" i="0">
                <a:latin typeface="Arial" charset="0"/>
                <a:cs typeface="Arial" charset="0"/>
              </a:defRPr>
            </a:lvl1p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264704" y="1398588"/>
            <a:ext cx="3879296" cy="3744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2" descr="IBM_WatsonHealth_Logotype_White_BETA.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8606" y="2398562"/>
            <a:ext cx="2215019" cy="185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1_Cover Slide_Purple on Purple _large Avat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736"/>
            <a:ext cx="2834640" cy="1600200"/>
          </a:xfrm>
        </p:spPr>
        <p:txBody>
          <a:bodyPr/>
          <a:lstStyle>
            <a:lvl1pPr marL="0" indent="0" algn="l">
              <a:spcBef>
                <a:spcPts val="0"/>
              </a:spcBef>
              <a:buNone/>
              <a:defRPr sz="2000" b="0" i="0">
                <a:solidFill>
                  <a:srgbClr val="FFFFFF"/>
                </a:solidFill>
                <a:latin typeface="Arial" charset="0"/>
                <a:cs typeface="Arial"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0" y="173736"/>
            <a:ext cx="2834640" cy="1600200"/>
          </a:xfrm>
        </p:spPr>
        <p:txBody>
          <a:bodyPr/>
          <a:lstStyle>
            <a:lvl1pPr>
              <a:defRPr b="0" i="0">
                <a:latin typeface="Arial" charset="0"/>
                <a:cs typeface="Arial" charset="0"/>
              </a:defRPr>
            </a:lvl1pPr>
          </a:lstStyle>
          <a:p>
            <a:r>
              <a:rPr lang="en-US" dirty="0"/>
              <a:t>Click to edit Master title style</a:t>
            </a:r>
          </a:p>
        </p:txBody>
      </p:sp>
      <p:pic>
        <p:nvPicPr>
          <p:cNvPr id="7"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82074" y="-3175"/>
            <a:ext cx="4661926"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2" descr="IBM_WatsonHealth_Logotype_White_BETA.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8606" y="2398562"/>
            <a:ext cx="2215019" cy="185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13" name="Chart Placeholder 12"/>
          <p:cNvSpPr>
            <a:spLocks noGrp="1"/>
          </p:cNvSpPr>
          <p:nvPr>
            <p:ph type="chart" sz="quarter" idx="16"/>
          </p:nvPr>
        </p:nvSpPr>
        <p:spPr>
          <a:xfrm>
            <a:off x="2376170" y="1697040"/>
            <a:ext cx="3243580" cy="2808286"/>
          </a:xfrm>
        </p:spPr>
        <p:txBody>
          <a:bodyPr/>
          <a:lstStyle/>
          <a:p>
            <a:endParaRPr lang="en-US"/>
          </a:p>
        </p:txBody>
      </p:sp>
      <p:sp>
        <p:nvSpPr>
          <p:cNvPr id="14" name="Chart Placeholder 12"/>
          <p:cNvSpPr>
            <a:spLocks noGrp="1"/>
          </p:cNvSpPr>
          <p:nvPr>
            <p:ph type="chart" sz="quarter" idx="17"/>
          </p:nvPr>
        </p:nvSpPr>
        <p:spPr>
          <a:xfrm>
            <a:off x="5664200" y="1697040"/>
            <a:ext cx="3252788" cy="2808286"/>
          </a:xfrm>
        </p:spPr>
        <p:txBody>
          <a:bodyPr/>
          <a:lstStyle/>
          <a:p>
            <a:endParaRPr lang="en-US"/>
          </a:p>
        </p:txBody>
      </p:sp>
      <p:sp>
        <p:nvSpPr>
          <p:cNvPr id="2" name="Title 1"/>
          <p:cNvSpPr>
            <a:spLocks noGrp="1"/>
          </p:cNvSpPr>
          <p:nvPr>
            <p:ph type="title"/>
          </p:nvPr>
        </p:nvSpPr>
        <p:spPr>
          <a:xfrm>
            <a:off x="228600" y="173736"/>
            <a:ext cx="2103120" cy="4343400"/>
          </a:xfrm>
        </p:spPr>
        <p:txBody>
          <a:bodyPr/>
          <a:lstStyle/>
          <a:p>
            <a:r>
              <a:rPr lang="en-US"/>
              <a:t>Click to edit Master title style</a:t>
            </a:r>
            <a:endParaRPr lang="en-US" dirty="0"/>
          </a:p>
        </p:txBody>
      </p:sp>
      <p:sp>
        <p:nvSpPr>
          <p:cNvPr id="3" name="Content Placeholder 2"/>
          <p:cNvSpPr>
            <a:spLocks noGrp="1"/>
          </p:cNvSpPr>
          <p:nvPr>
            <p:ph idx="1"/>
          </p:nvPr>
        </p:nvSpPr>
        <p:spPr>
          <a:xfrm>
            <a:off x="2414019" y="173736"/>
            <a:ext cx="2745359" cy="723202"/>
          </a:xfrm>
        </p:spPr>
        <p:txBody>
          <a:bodyPr/>
          <a:lstStyle>
            <a:lvl1pPr marL="0" indent="0" algn="l" defTabSz="457178" rtl="0" eaLnBrk="1" fontAlgn="base" hangingPunct="1">
              <a:spcBef>
                <a:spcPct val="0"/>
              </a:spcBef>
              <a:spcAft>
                <a:spcPct val="0"/>
              </a:spcAft>
              <a:defRPr lang="en-US" sz="1600" b="0" i="0" kern="1200" dirty="0">
                <a:solidFill>
                  <a:srgbClr val="464646"/>
                </a:solidFill>
                <a:latin typeface="Arial" charset="0"/>
                <a:ea typeface="Arial" charset="0"/>
                <a:cs typeface="+mn-cs"/>
              </a:defRPr>
            </a:lvl1pPr>
            <a:lvl2pPr algn="l" defTabSz="457178" rtl="0" eaLnBrk="1" fontAlgn="base" hangingPunct="1">
              <a:spcBef>
                <a:spcPct val="0"/>
              </a:spcBef>
              <a:spcAft>
                <a:spcPct val="0"/>
              </a:spcAft>
              <a:defRPr lang="en-US" sz="1600" kern="1200" dirty="0">
                <a:solidFill>
                  <a:srgbClr val="464646"/>
                </a:solidFill>
                <a:latin typeface="Arial" charset="0"/>
                <a:ea typeface="ＭＳ Ｐゴシック" charset="-128"/>
                <a:cs typeface="+mn-cs"/>
              </a:defRPr>
            </a:lvl2pPr>
            <a:lvl3pPr algn="l" defTabSz="457178" rtl="0" eaLnBrk="1" fontAlgn="base" hangingPunct="1">
              <a:spcBef>
                <a:spcPct val="0"/>
              </a:spcBef>
              <a:spcAft>
                <a:spcPct val="0"/>
              </a:spcAft>
              <a:defRPr lang="en-US" sz="1600" kern="1200" dirty="0">
                <a:solidFill>
                  <a:srgbClr val="464646"/>
                </a:solidFill>
                <a:latin typeface="Arial" charset="0"/>
                <a:ea typeface="ＭＳ Ｐゴシック" charset="-128"/>
                <a:cs typeface="+mn-cs"/>
              </a:defRPr>
            </a:lvl3pPr>
            <a:lvl4pPr algn="l" defTabSz="457178" rtl="0" eaLnBrk="1" fontAlgn="base" hangingPunct="1">
              <a:spcBef>
                <a:spcPct val="0"/>
              </a:spcBef>
              <a:spcAft>
                <a:spcPct val="0"/>
              </a:spcAft>
              <a:defRPr lang="en-US" sz="1600" kern="1200" dirty="0">
                <a:solidFill>
                  <a:srgbClr val="464646"/>
                </a:solidFill>
                <a:latin typeface="Arial" charset="0"/>
                <a:ea typeface="ＭＳ Ｐゴシック" charset="-128"/>
                <a:cs typeface="+mn-cs"/>
              </a:defRPr>
            </a:lvl4pPr>
            <a:lvl5pPr algn="l" defTabSz="457178" rtl="0" eaLnBrk="1" fontAlgn="base" hangingPunct="1">
              <a:spcBef>
                <a:spcPct val="0"/>
              </a:spcBef>
              <a:spcAft>
                <a:spcPct val="0"/>
              </a:spcAft>
              <a:defRPr lang="en-US" sz="1600" kern="1200" dirty="0">
                <a:solidFill>
                  <a:srgbClr val="464646"/>
                </a:solidFill>
                <a:latin typeface="Arial" charset="0"/>
                <a:ea typeface="ＭＳ Ｐゴシック" charset="-128"/>
                <a:cs typeface="+mn-cs"/>
              </a:defRPr>
            </a:lvl5pPr>
          </a:lstStyle>
          <a:p>
            <a:pPr lvl="0"/>
            <a:r>
              <a:rPr lang="en-US" dirty="0"/>
              <a:t>Edit Master text styles</a:t>
            </a:r>
          </a:p>
        </p:txBody>
      </p:sp>
      <p:sp>
        <p:nvSpPr>
          <p:cNvPr id="8" name="Content Placeholder 2"/>
          <p:cNvSpPr>
            <a:spLocks noGrp="1"/>
          </p:cNvSpPr>
          <p:nvPr>
            <p:ph idx="14"/>
          </p:nvPr>
        </p:nvSpPr>
        <p:spPr>
          <a:xfrm>
            <a:off x="5664206" y="173736"/>
            <a:ext cx="2678113" cy="723202"/>
          </a:xfrm>
        </p:spPr>
        <p:txBody>
          <a:bodyPr/>
          <a:lstStyle>
            <a:lvl1pPr marL="0" indent="0" algn="l" defTabSz="457178" rtl="0" eaLnBrk="1" fontAlgn="base" hangingPunct="1">
              <a:spcBef>
                <a:spcPct val="0"/>
              </a:spcBef>
              <a:spcAft>
                <a:spcPct val="0"/>
              </a:spcAft>
              <a:defRPr lang="en-US" sz="1600" b="0" i="0" kern="1200" dirty="0">
                <a:solidFill>
                  <a:srgbClr val="464646"/>
                </a:solidFill>
                <a:latin typeface="Arial" charset="0"/>
                <a:ea typeface="Arial" charset="0"/>
                <a:cs typeface="+mn-cs"/>
              </a:defRPr>
            </a:lvl1pPr>
            <a:lvl2pPr algn="l" defTabSz="457178" rtl="0" eaLnBrk="1" fontAlgn="base" hangingPunct="1">
              <a:spcBef>
                <a:spcPct val="0"/>
              </a:spcBef>
              <a:spcAft>
                <a:spcPct val="0"/>
              </a:spcAft>
              <a:defRPr lang="en-US" sz="1600" kern="1200" dirty="0">
                <a:solidFill>
                  <a:srgbClr val="464646"/>
                </a:solidFill>
                <a:latin typeface="Arial" charset="0"/>
                <a:ea typeface="ＭＳ Ｐゴシック" charset="-128"/>
                <a:cs typeface="+mn-cs"/>
              </a:defRPr>
            </a:lvl2pPr>
            <a:lvl3pPr algn="l" defTabSz="457178" rtl="0" eaLnBrk="1" fontAlgn="base" hangingPunct="1">
              <a:spcBef>
                <a:spcPct val="0"/>
              </a:spcBef>
              <a:spcAft>
                <a:spcPct val="0"/>
              </a:spcAft>
              <a:defRPr lang="en-US" sz="1600" kern="1200" dirty="0">
                <a:solidFill>
                  <a:srgbClr val="464646"/>
                </a:solidFill>
                <a:latin typeface="Arial" charset="0"/>
                <a:ea typeface="ＭＳ Ｐゴシック" charset="-128"/>
                <a:cs typeface="+mn-cs"/>
              </a:defRPr>
            </a:lvl3pPr>
            <a:lvl4pPr algn="l" defTabSz="457178" rtl="0" eaLnBrk="1" fontAlgn="base" hangingPunct="1">
              <a:spcBef>
                <a:spcPct val="0"/>
              </a:spcBef>
              <a:spcAft>
                <a:spcPct val="0"/>
              </a:spcAft>
              <a:defRPr lang="en-US" sz="1600" kern="1200" dirty="0">
                <a:solidFill>
                  <a:srgbClr val="464646"/>
                </a:solidFill>
                <a:latin typeface="Arial" charset="0"/>
                <a:ea typeface="ＭＳ Ｐゴシック" charset="-128"/>
                <a:cs typeface="+mn-cs"/>
              </a:defRPr>
            </a:lvl4pPr>
            <a:lvl5pPr algn="l" defTabSz="457178" rtl="0" eaLnBrk="1" fontAlgn="base" hangingPunct="1">
              <a:spcBef>
                <a:spcPct val="0"/>
              </a:spcBef>
              <a:spcAft>
                <a:spcPct val="0"/>
              </a:spcAft>
              <a:defRPr lang="en-US" sz="1600" kern="1200" dirty="0">
                <a:solidFill>
                  <a:srgbClr val="464646"/>
                </a:solidFill>
                <a:latin typeface="Arial" charset="0"/>
                <a:ea typeface="ＭＳ Ｐゴシック" charset="-128"/>
                <a:cs typeface="+mn-cs"/>
              </a:defRPr>
            </a:lvl5pPr>
          </a:lstStyle>
          <a:p>
            <a:pPr lvl="0"/>
            <a:r>
              <a:rPr lang="en-US" dirty="0"/>
              <a:t>Edit Master text styles</a:t>
            </a:r>
          </a:p>
        </p:txBody>
      </p:sp>
    </p:spTree>
    <p:extLst>
      <p:ext uri="{BB962C8B-B14F-4D97-AF65-F5344CB8AC3E}">
        <p14:creationId xmlns:p14="http://schemas.microsoft.com/office/powerpoint/2010/main" val="203027725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4297680" cy="2286000"/>
          </a:xfrm>
        </p:spPr>
        <p:txBody>
          <a:bodyPr/>
          <a:lstStyle/>
          <a:p>
            <a:r>
              <a:rPr lang="en-US" dirty="0"/>
              <a:t>Click to edit Master title style</a:t>
            </a:r>
          </a:p>
        </p:txBody>
      </p:sp>
    </p:spTree>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6"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228606" y="173736"/>
            <a:ext cx="4474777" cy="914400"/>
          </a:xfrm>
        </p:spPr>
        <p:txBody>
          <a:bodyPr/>
          <a:lstStyle/>
          <a:p>
            <a:r>
              <a:rPr lang="en-US" noProof="0"/>
              <a:t>Click to edit Master title style</a:t>
            </a:r>
          </a:p>
        </p:txBody>
      </p:sp>
    </p:spTree>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425196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6" y="173736"/>
            <a:ext cx="4474777" cy="914400"/>
          </a:xfrm>
        </p:spPr>
        <p:txBody>
          <a:bodyPr/>
          <a:lstStyle/>
          <a:p>
            <a:r>
              <a:rPr lang="en-US" dirty="0"/>
              <a:t>Click to edit Master title style</a:t>
            </a:r>
          </a:p>
        </p:txBody>
      </p:sp>
      <p:sp>
        <p:nvSpPr>
          <p:cNvPr id="9" name="Content Placeholder 2"/>
          <p:cNvSpPr>
            <a:spLocks noGrp="1"/>
          </p:cNvSpPr>
          <p:nvPr>
            <p:ph idx="14"/>
          </p:nvPr>
        </p:nvSpPr>
        <p:spPr>
          <a:xfrm>
            <a:off x="4568793" y="1097280"/>
            <a:ext cx="425196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283464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6" y="173736"/>
            <a:ext cx="4474777" cy="914400"/>
          </a:xfrm>
        </p:spPr>
        <p:txBody>
          <a:bodyPr/>
          <a:lstStyle/>
          <a:p>
            <a:r>
              <a:rPr lang="en-US" dirty="0"/>
              <a:t>Click to edit Master title style</a:t>
            </a:r>
          </a:p>
        </p:txBody>
      </p:sp>
      <p:sp>
        <p:nvSpPr>
          <p:cNvPr id="8" name="Content Placeholder 2"/>
          <p:cNvSpPr>
            <a:spLocks noGrp="1"/>
          </p:cNvSpPr>
          <p:nvPr>
            <p:ph idx="13"/>
          </p:nvPr>
        </p:nvSpPr>
        <p:spPr>
          <a:xfrm>
            <a:off x="6019152" y="1097280"/>
            <a:ext cx="283464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126701" y="1097280"/>
            <a:ext cx="283464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6" y="173736"/>
            <a:ext cx="4474777" cy="914400"/>
          </a:xfrm>
        </p:spPr>
        <p:txBody>
          <a:bodyPr/>
          <a:lstStyle/>
          <a:p>
            <a:r>
              <a:rPr lang="en-US" dirty="0"/>
              <a:t>Click to edit Master title style</a:t>
            </a:r>
          </a:p>
        </p:txBody>
      </p:sp>
      <p:sp>
        <p:nvSpPr>
          <p:cNvPr id="8" name="Content Placeholder 2"/>
          <p:cNvSpPr>
            <a:spLocks noGrp="1"/>
          </p:cNvSpPr>
          <p:nvPr>
            <p:ph idx="13"/>
          </p:nvPr>
        </p:nvSpPr>
        <p:spPr>
          <a:xfrm>
            <a:off x="4563700"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2412942"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6729056"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6" y="173736"/>
            <a:ext cx="4474777" cy="914400"/>
          </a:xfrm>
        </p:spPr>
        <p:txBody>
          <a:bodyPr/>
          <a:lstStyle/>
          <a:p>
            <a:r>
              <a:rPr lang="en-US" dirty="0"/>
              <a:t>Click to edit Master title style</a:t>
            </a:r>
          </a:p>
        </p:txBody>
      </p:sp>
    </p:spTree>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22"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6" y="173736"/>
            <a:ext cx="315468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5664200" y="173736"/>
            <a:ext cx="315468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6" y="182880"/>
            <a:ext cx="2103120" cy="4325644"/>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4574197" y="182880"/>
            <a:ext cx="2103120" cy="4325644"/>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p:nvPr>
        </p:nvSpPr>
        <p:spPr>
          <a:xfrm>
            <a:off x="6739864" y="182880"/>
            <a:ext cx="2103120" cy="4325644"/>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56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0" y="18356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6739128" y="18356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2414016" y="238049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5"/>
          <p:cNvSpPr>
            <a:spLocks noGrp="1"/>
          </p:cNvSpPr>
          <p:nvPr>
            <p:ph type="body" sz="quarter" idx="21"/>
          </p:nvPr>
        </p:nvSpPr>
        <p:spPr>
          <a:xfrm>
            <a:off x="4572000" y="196596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25"/>
          <p:cNvSpPr>
            <a:spLocks noGrp="1"/>
          </p:cNvSpPr>
          <p:nvPr>
            <p:ph type="body" sz="quarter" idx="22"/>
          </p:nvPr>
        </p:nvSpPr>
        <p:spPr>
          <a:xfrm>
            <a:off x="6739128" y="196596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7"/>
          </p:nvPr>
        </p:nvSpPr>
        <p:spPr>
          <a:xfrm>
            <a:off x="4572000" y="238049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p:nvPr>
        </p:nvSpPr>
        <p:spPr>
          <a:xfrm>
            <a:off x="6739128" y="238049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26" name="Text Placeholder 25"/>
          <p:cNvSpPr>
            <a:spLocks noGrp="1"/>
          </p:cNvSpPr>
          <p:nvPr>
            <p:ph type="body" sz="quarter" idx="20"/>
          </p:nvPr>
        </p:nvSpPr>
        <p:spPr>
          <a:xfrm>
            <a:off x="2414016" y="196596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5"/>
          <p:cNvSpPr>
            <a:spLocks noGrp="1"/>
          </p:cNvSpPr>
          <p:nvPr>
            <p:ph type="body" sz="quarter" idx="24"/>
          </p:nvPr>
        </p:nvSpPr>
        <p:spPr>
          <a:xfrm>
            <a:off x="2414016" y="4162524"/>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5"/>
          <p:cNvSpPr>
            <a:spLocks noGrp="1"/>
          </p:cNvSpPr>
          <p:nvPr>
            <p:ph type="body" sz="quarter" idx="25"/>
          </p:nvPr>
        </p:nvSpPr>
        <p:spPr>
          <a:xfrm>
            <a:off x="4572000" y="4162524"/>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5"/>
          <p:cNvSpPr>
            <a:spLocks noGrp="1"/>
          </p:cNvSpPr>
          <p:nvPr>
            <p:ph type="body" sz="quarter" idx="26"/>
          </p:nvPr>
        </p:nvSpPr>
        <p:spPr>
          <a:xfrm>
            <a:off x="6739128" y="4162524"/>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a:t>Click to edit Master title style</a:t>
            </a:r>
            <a:endParaRPr lang="en-US" dirty="0"/>
          </a:p>
        </p:txBody>
      </p:sp>
      <p:sp>
        <p:nvSpPr>
          <p:cNvPr id="3" name="Content Placeholder 2"/>
          <p:cNvSpPr>
            <a:spLocks noGrp="1"/>
          </p:cNvSpPr>
          <p:nvPr>
            <p:ph idx="1"/>
          </p:nvPr>
        </p:nvSpPr>
        <p:spPr>
          <a:xfrm>
            <a:off x="2414016" y="173736"/>
            <a:ext cx="3154680"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5664200" y="173736"/>
            <a:ext cx="3154680"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055793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Tree>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p>
            <a:r>
              <a:rPr lang="en-US" dirty="0"/>
              <a:t>Click to edit Master title style</a:t>
            </a:r>
          </a:p>
        </p:txBody>
      </p:sp>
      <p:sp>
        <p:nvSpPr>
          <p:cNvPr id="3" name="Content Placeholder 2"/>
          <p:cNvSpPr>
            <a:spLocks noGrp="1"/>
          </p:cNvSpPr>
          <p:nvPr>
            <p:ph idx="1"/>
          </p:nvPr>
        </p:nvSpPr>
        <p:spPr>
          <a:xfrm>
            <a:off x="3129776" y="173736"/>
            <a:ext cx="5659806"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lvl1pPr>
              <a:defRPr sz="2000"/>
            </a:lvl1pPr>
          </a:lstStyle>
          <a:p>
            <a:r>
              <a:rPr lang="en-US" dirty="0"/>
              <a:t>Click to edit Master title style</a:t>
            </a:r>
          </a:p>
        </p:txBody>
      </p:sp>
      <p:sp>
        <p:nvSpPr>
          <p:cNvPr id="3" name="Content Placeholder 2"/>
          <p:cNvSpPr>
            <a:spLocks noGrp="1"/>
          </p:cNvSpPr>
          <p:nvPr>
            <p:ph idx="1"/>
          </p:nvPr>
        </p:nvSpPr>
        <p:spPr>
          <a:xfrm>
            <a:off x="3127248"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p>
            <a:r>
              <a:rPr lang="en-US" dirty="0"/>
              <a:t>Click to edit Master title style</a:t>
            </a:r>
          </a:p>
        </p:txBody>
      </p:sp>
    </p:spTree>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7248" y="173736"/>
            <a:ext cx="5658304"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228600"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173736"/>
            <a:ext cx="2834640" cy="4343400"/>
          </a:xfrm>
        </p:spPr>
        <p:txBody>
          <a:bodyPr/>
          <a:lstStyle>
            <a:lvl1pPr marL="0" indent="0">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173736"/>
            <a:ext cx="2834640" cy="4343400"/>
          </a:xfrm>
        </p:spPr>
        <p:txBody>
          <a:bodyPr/>
          <a:lstStyle>
            <a:lvl1pPr marL="0" indent="0">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228600" y="173736"/>
            <a:ext cx="2834640" cy="4343400"/>
          </a:xfrm>
        </p:spPr>
        <p:txBody>
          <a:bodyPr/>
          <a:lstStyle>
            <a:lvl1pPr marL="0" indent="0">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p:cNvSpPr>
            <a:spLocks noGrp="1"/>
          </p:cNvSpPr>
          <p:nvPr>
            <p:ph type="body" sz="quarter" idx="15"/>
          </p:nvPr>
        </p:nvSpPr>
        <p:spPr>
          <a:xfrm>
            <a:off x="230194" y="3669506"/>
            <a:ext cx="1824037" cy="1057275"/>
          </a:xfrm>
        </p:spPr>
        <p:txBody>
          <a:bodyPr anchor="b"/>
          <a:lstStyle>
            <a:lvl1pPr marL="0" indent="0" algn="l">
              <a:spcBef>
                <a:spcPts val="0"/>
              </a:spcBef>
              <a:buFont typeface="Arial" charset="0"/>
              <a:buNone/>
              <a:tabLst/>
              <a:defRPr sz="600"/>
            </a:lvl1pPr>
            <a:lvl2pPr marL="0" indent="0" algn="l">
              <a:spcBef>
                <a:spcPts val="0"/>
              </a:spcBef>
              <a:buNone/>
              <a:tabLst/>
              <a:defRPr sz="600"/>
            </a:lvl2pPr>
            <a:lvl3pPr marL="0" indent="0" algn="l">
              <a:spcBef>
                <a:spcPts val="0"/>
              </a:spcBef>
              <a:buNone/>
              <a:tabLst/>
              <a:defRPr sz="600"/>
            </a:lvl3pPr>
            <a:lvl4pPr marL="0" indent="0" algn="l">
              <a:spcBef>
                <a:spcPts val="0"/>
              </a:spcBef>
              <a:buNone/>
              <a:tabLst/>
              <a:defRPr sz="600"/>
            </a:lvl4pPr>
            <a:lvl5pPr marL="0" indent="0" algn="l">
              <a:spcBef>
                <a:spcPts val="0"/>
              </a:spcBef>
              <a:buNone/>
              <a:tabLst/>
              <a:defRPr sz="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4251960" cy="4343400"/>
          </a:xfrm>
        </p:spPr>
        <p:txBody>
          <a:bodyPr/>
          <a:lstStyle/>
          <a:p>
            <a:r>
              <a:rPr lang="en-US" dirty="0"/>
              <a:t>Click to edit Master title style</a:t>
            </a:r>
          </a:p>
        </p:txBody>
      </p:sp>
      <p:sp>
        <p:nvSpPr>
          <p:cNvPr id="3" name="Content Placeholder 2"/>
          <p:cNvSpPr>
            <a:spLocks noGrp="1"/>
          </p:cNvSpPr>
          <p:nvPr>
            <p:ph idx="1"/>
          </p:nvPr>
        </p:nvSpPr>
        <p:spPr>
          <a:xfrm>
            <a:off x="4572000" y="173736"/>
            <a:ext cx="425196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4251960" cy="4343400"/>
          </a:xfrm>
        </p:spPr>
        <p:txBody>
          <a:bodyPr/>
          <a:lstStyle/>
          <a:p>
            <a:r>
              <a:rPr lang="en-US" dirty="0"/>
              <a:t>Click to edit Master title style</a:t>
            </a:r>
          </a:p>
        </p:txBody>
      </p:sp>
      <p:sp>
        <p:nvSpPr>
          <p:cNvPr id="3" name="Content Placeholder 2"/>
          <p:cNvSpPr>
            <a:spLocks noGrp="1"/>
          </p:cNvSpPr>
          <p:nvPr>
            <p:ph idx="1"/>
          </p:nvPr>
        </p:nvSpPr>
        <p:spPr>
          <a:xfrm>
            <a:off x="4572000" y="0"/>
            <a:ext cx="4572000" cy="51435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736"/>
            <a:ext cx="425196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28600" y="137160"/>
            <a:ext cx="4251960" cy="4343400"/>
          </a:xfrm>
        </p:spPr>
        <p:txBody>
          <a:bodyPr/>
          <a:lstStyle>
            <a:lvl1pPr>
              <a:defRPr sz="3000"/>
            </a:lvl1pPr>
          </a:lstStyle>
          <a:p>
            <a:r>
              <a:rPr lang="en-US" dirty="0"/>
              <a:t>Click to edit Master title style</a:t>
            </a: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736"/>
            <a:ext cx="425196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137160" y="137160"/>
            <a:ext cx="4251960" cy="4343400"/>
          </a:xfrm>
        </p:spPr>
        <p:txBody>
          <a:bodyPr/>
          <a:lstStyle>
            <a:lvl1pPr marL="0" indent="0">
              <a:defRPr sz="3000"/>
            </a:lvl1pPr>
          </a:lstStyle>
          <a:p>
            <a:r>
              <a:rPr lang="en-US" dirty="0"/>
              <a:t>Click to edit Master title style</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a:t>Click to edit Master title style</a:t>
            </a:r>
            <a:endParaRPr lang="en-US" dirty="0"/>
          </a:p>
        </p:txBody>
      </p:sp>
      <p:sp>
        <p:nvSpPr>
          <p:cNvPr id="3" name="Content Placeholder 2"/>
          <p:cNvSpPr>
            <a:spLocks noGrp="1"/>
          </p:cNvSpPr>
          <p:nvPr>
            <p:ph idx="1"/>
          </p:nvPr>
        </p:nvSpPr>
        <p:spPr>
          <a:xfrm>
            <a:off x="2414016" y="182880"/>
            <a:ext cx="2103120" cy="4325644"/>
          </a:xfrm>
        </p:spPr>
        <p:txBody>
          <a:bodyPr/>
          <a:lstStyle>
            <a:lvl1pPr>
              <a:defRPr sz="16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4574197" y="182880"/>
            <a:ext cx="2103120" cy="4325644"/>
          </a:xfrm>
        </p:spPr>
        <p:txBody>
          <a:bodyPr/>
          <a:lstStyle>
            <a:lvl1pPr>
              <a:defRPr sz="16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6739864" y="182880"/>
            <a:ext cx="2103120" cy="4325644"/>
          </a:xfrm>
        </p:spPr>
        <p:txBody>
          <a:bodyPr/>
          <a:lstStyle>
            <a:lvl1pPr>
              <a:defRPr sz="16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215760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228600" y="133098"/>
            <a:ext cx="8515984" cy="4343400"/>
          </a:xfrm>
        </p:spPr>
        <p:txBody>
          <a:bodyPr/>
          <a:lstStyle>
            <a:lvl1pPr>
              <a:lnSpc>
                <a:spcPct val="90000"/>
              </a:lnSpc>
              <a:defRPr sz="4800"/>
            </a:lvl1pPr>
          </a:lstStyle>
          <a:p>
            <a:r>
              <a:rPr lang="en-US" dirty="0"/>
              <a:t>Click to edit Master title style</a:t>
            </a: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228606" y="137160"/>
            <a:ext cx="4595191" cy="4343400"/>
          </a:xfrm>
        </p:spPr>
        <p:txBody>
          <a:bodyPr/>
          <a:lstStyle>
            <a:lvl1pPr>
              <a:defRPr sz="3000"/>
            </a:lvl1pPr>
          </a:lstStyle>
          <a:p>
            <a:r>
              <a:rPr lang="en-US" dirty="0"/>
              <a:t>Click to edit Master title style</a:t>
            </a: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Medium text (30 pt)_with Avatar">
    <p:spTree>
      <p:nvGrpSpPr>
        <p:cNvPr id="1" name=""/>
        <p:cNvGrpSpPr/>
        <p:nvPr/>
      </p:nvGrpSpPr>
      <p:grpSpPr>
        <a:xfrm>
          <a:off x="0" y="0"/>
          <a:ext cx="0" cy="0"/>
          <a:chOff x="0" y="0"/>
          <a:chExt cx="0" cy="0"/>
        </a:xfrm>
      </p:grpSpPr>
      <p:sp>
        <p:nvSpPr>
          <p:cNvPr id="6" name="Title 5"/>
          <p:cNvSpPr>
            <a:spLocks noGrp="1"/>
          </p:cNvSpPr>
          <p:nvPr>
            <p:ph type="title"/>
          </p:nvPr>
        </p:nvSpPr>
        <p:spPr>
          <a:xfrm>
            <a:off x="228606" y="137160"/>
            <a:ext cx="4595191" cy="4343400"/>
          </a:xfrm>
        </p:spPr>
        <p:txBody>
          <a:bodyPr/>
          <a:lstStyle>
            <a:lvl1pPr>
              <a:defRPr sz="3000"/>
            </a:lvl1pPr>
          </a:lstStyle>
          <a:p>
            <a:r>
              <a:rPr lang="en-US" dirty="0"/>
              <a:t>Click to edit Master title style</a:t>
            </a: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6" name="Chart Placeholder 5"/>
          <p:cNvSpPr>
            <a:spLocks noGrp="1"/>
          </p:cNvSpPr>
          <p:nvPr>
            <p:ph type="chart" sz="quarter" idx="10"/>
          </p:nvPr>
        </p:nvSpPr>
        <p:spPr>
          <a:xfrm>
            <a:off x="2438400" y="173737"/>
            <a:ext cx="2057400" cy="1617662"/>
          </a:xfrm>
        </p:spPr>
        <p:txBody>
          <a:bodyPr/>
          <a:lstStyle/>
          <a:p>
            <a:endParaRPr lang="en-US"/>
          </a:p>
        </p:txBody>
      </p:sp>
      <p:sp>
        <p:nvSpPr>
          <p:cNvPr id="21" name="Chart Placeholder 5"/>
          <p:cNvSpPr>
            <a:spLocks noGrp="1"/>
          </p:cNvSpPr>
          <p:nvPr>
            <p:ph type="chart" sz="quarter" idx="11"/>
          </p:nvPr>
        </p:nvSpPr>
        <p:spPr>
          <a:xfrm>
            <a:off x="4591050" y="173737"/>
            <a:ext cx="2057400" cy="1617662"/>
          </a:xfrm>
        </p:spPr>
        <p:txBody>
          <a:bodyPr/>
          <a:lstStyle/>
          <a:p>
            <a:endParaRPr lang="en-US"/>
          </a:p>
        </p:txBody>
      </p:sp>
      <p:sp>
        <p:nvSpPr>
          <p:cNvPr id="22" name="Chart Placeholder 5"/>
          <p:cNvSpPr>
            <a:spLocks noGrp="1"/>
          </p:cNvSpPr>
          <p:nvPr>
            <p:ph type="chart" sz="quarter" idx="12"/>
          </p:nvPr>
        </p:nvSpPr>
        <p:spPr>
          <a:xfrm>
            <a:off x="6762750" y="164911"/>
            <a:ext cx="2057400" cy="1617662"/>
          </a:xfrm>
        </p:spPr>
        <p:txBody>
          <a:bodyPr/>
          <a:lstStyle/>
          <a:p>
            <a:endParaRPr lang="en-US"/>
          </a:p>
        </p:txBody>
      </p:sp>
      <p:sp>
        <p:nvSpPr>
          <p:cNvPr id="33" name="Chart Placeholder 5"/>
          <p:cNvSpPr>
            <a:spLocks noGrp="1"/>
          </p:cNvSpPr>
          <p:nvPr>
            <p:ph type="chart" sz="quarter" idx="13"/>
          </p:nvPr>
        </p:nvSpPr>
        <p:spPr>
          <a:xfrm>
            <a:off x="2438400" y="2478787"/>
            <a:ext cx="2057400" cy="1617662"/>
          </a:xfrm>
        </p:spPr>
        <p:txBody>
          <a:bodyPr/>
          <a:lstStyle/>
          <a:p>
            <a:endParaRPr lang="en-US"/>
          </a:p>
        </p:txBody>
      </p:sp>
      <p:sp>
        <p:nvSpPr>
          <p:cNvPr id="34" name="Chart Placeholder 5"/>
          <p:cNvSpPr>
            <a:spLocks noGrp="1"/>
          </p:cNvSpPr>
          <p:nvPr>
            <p:ph type="chart" sz="quarter" idx="14"/>
          </p:nvPr>
        </p:nvSpPr>
        <p:spPr>
          <a:xfrm>
            <a:off x="4591050" y="2478787"/>
            <a:ext cx="2057400" cy="1617662"/>
          </a:xfrm>
        </p:spPr>
        <p:txBody>
          <a:bodyPr/>
          <a:lstStyle/>
          <a:p>
            <a:endParaRPr lang="en-US"/>
          </a:p>
        </p:txBody>
      </p:sp>
      <p:sp>
        <p:nvSpPr>
          <p:cNvPr id="35" name="Chart Placeholder 5"/>
          <p:cNvSpPr>
            <a:spLocks noGrp="1"/>
          </p:cNvSpPr>
          <p:nvPr>
            <p:ph type="chart" sz="quarter" idx="15"/>
          </p:nvPr>
        </p:nvSpPr>
        <p:spPr>
          <a:xfrm>
            <a:off x="6762750" y="2469961"/>
            <a:ext cx="2057400" cy="1617662"/>
          </a:xfrm>
        </p:spPr>
        <p:txBody>
          <a:bodyPr/>
          <a:lstStyle/>
          <a:p>
            <a:endParaRPr lang="en-US"/>
          </a:p>
        </p:txBody>
      </p:sp>
      <p:sp>
        <p:nvSpPr>
          <p:cNvPr id="13" name="Text Placeholder 12"/>
          <p:cNvSpPr>
            <a:spLocks noGrp="1"/>
          </p:cNvSpPr>
          <p:nvPr>
            <p:ph type="body" sz="quarter" idx="22" hasCustomPrompt="1"/>
          </p:nvPr>
        </p:nvSpPr>
        <p:spPr>
          <a:xfrm>
            <a:off x="3348038" y="917577"/>
            <a:ext cx="341312" cy="317500"/>
          </a:xfrm>
        </p:spPr>
        <p:txBody>
          <a:bodyPr/>
          <a:lstStyle>
            <a:lvl1pPr>
              <a:defRPr sz="1200">
                <a:solidFill>
                  <a:schemeClr val="tx1"/>
                </a:solidFill>
              </a:defRPr>
            </a:lvl1pPr>
            <a:lvl2pPr>
              <a:defRPr sz="1200"/>
            </a:lvl2pPr>
            <a:lvl3pPr>
              <a:defRPr sz="1200"/>
            </a:lvl3pPr>
            <a:lvl4pPr>
              <a:defRPr sz="1200"/>
            </a:lvl4pPr>
            <a:lvl5pPr>
              <a:defRPr sz="1200"/>
            </a:lvl5pPr>
          </a:lstStyle>
          <a:p>
            <a:pPr lvl="0"/>
            <a:r>
              <a:rPr lang="en-US" dirty="0"/>
              <a:t>##%</a:t>
            </a:r>
          </a:p>
        </p:txBody>
      </p:sp>
      <p:sp>
        <p:nvSpPr>
          <p:cNvPr id="48" name="Text Placeholder 12"/>
          <p:cNvSpPr>
            <a:spLocks noGrp="1"/>
          </p:cNvSpPr>
          <p:nvPr>
            <p:ph type="body" sz="quarter" idx="23" hasCustomPrompt="1"/>
          </p:nvPr>
        </p:nvSpPr>
        <p:spPr>
          <a:xfrm>
            <a:off x="5511801" y="904875"/>
            <a:ext cx="341312" cy="317500"/>
          </a:xfrm>
        </p:spPr>
        <p:txBody>
          <a:bodyPr/>
          <a:lstStyle>
            <a:lvl1pPr>
              <a:defRPr sz="1200">
                <a:solidFill>
                  <a:schemeClr val="tx1"/>
                </a:solidFill>
              </a:defRPr>
            </a:lvl1pPr>
            <a:lvl2pPr>
              <a:defRPr sz="1200"/>
            </a:lvl2pPr>
            <a:lvl3pPr>
              <a:defRPr sz="1200"/>
            </a:lvl3pPr>
            <a:lvl4pPr>
              <a:defRPr sz="1200"/>
            </a:lvl4pPr>
            <a:lvl5pPr>
              <a:defRPr sz="1200"/>
            </a:lvl5pPr>
          </a:lstStyle>
          <a:p>
            <a:pPr lvl="0"/>
            <a:r>
              <a:rPr lang="en-US" dirty="0"/>
              <a:t>##%</a:t>
            </a:r>
          </a:p>
        </p:txBody>
      </p:sp>
      <p:sp>
        <p:nvSpPr>
          <p:cNvPr id="49" name="Text Placeholder 12"/>
          <p:cNvSpPr>
            <a:spLocks noGrp="1"/>
          </p:cNvSpPr>
          <p:nvPr>
            <p:ph type="body" sz="quarter" idx="24" hasCustomPrompt="1"/>
          </p:nvPr>
        </p:nvSpPr>
        <p:spPr>
          <a:xfrm>
            <a:off x="7693026" y="914400"/>
            <a:ext cx="341312" cy="317500"/>
          </a:xfrm>
        </p:spPr>
        <p:txBody>
          <a:bodyPr/>
          <a:lstStyle>
            <a:lvl1pPr>
              <a:defRPr sz="1200">
                <a:solidFill>
                  <a:schemeClr val="tx1"/>
                </a:solidFill>
              </a:defRPr>
            </a:lvl1pPr>
            <a:lvl2pPr>
              <a:defRPr sz="1200"/>
            </a:lvl2pPr>
            <a:lvl3pPr>
              <a:defRPr sz="1200"/>
            </a:lvl3pPr>
            <a:lvl4pPr>
              <a:defRPr sz="1200"/>
            </a:lvl4pPr>
            <a:lvl5pPr>
              <a:defRPr sz="1200"/>
            </a:lvl5pPr>
          </a:lstStyle>
          <a:p>
            <a:pPr lvl="0"/>
            <a:r>
              <a:rPr lang="en-US" dirty="0"/>
              <a:t>##%</a:t>
            </a:r>
          </a:p>
        </p:txBody>
      </p:sp>
      <p:sp>
        <p:nvSpPr>
          <p:cNvPr id="50" name="Text Placeholder 12"/>
          <p:cNvSpPr>
            <a:spLocks noGrp="1"/>
          </p:cNvSpPr>
          <p:nvPr>
            <p:ph type="body" sz="quarter" idx="25" hasCustomPrompt="1"/>
          </p:nvPr>
        </p:nvSpPr>
        <p:spPr>
          <a:xfrm>
            <a:off x="3348038" y="3222627"/>
            <a:ext cx="341312" cy="317500"/>
          </a:xfrm>
        </p:spPr>
        <p:txBody>
          <a:bodyPr/>
          <a:lstStyle>
            <a:lvl1pPr>
              <a:defRPr sz="1200">
                <a:solidFill>
                  <a:schemeClr val="tx1"/>
                </a:solidFill>
              </a:defRPr>
            </a:lvl1pPr>
            <a:lvl2pPr>
              <a:defRPr sz="1200"/>
            </a:lvl2pPr>
            <a:lvl3pPr>
              <a:defRPr sz="1200"/>
            </a:lvl3pPr>
            <a:lvl4pPr>
              <a:defRPr sz="1200"/>
            </a:lvl4pPr>
            <a:lvl5pPr>
              <a:defRPr sz="1200"/>
            </a:lvl5pPr>
          </a:lstStyle>
          <a:p>
            <a:pPr lvl="0"/>
            <a:r>
              <a:rPr lang="en-US" dirty="0"/>
              <a:t>##%</a:t>
            </a:r>
          </a:p>
        </p:txBody>
      </p:sp>
      <p:sp>
        <p:nvSpPr>
          <p:cNvPr id="51" name="Text Placeholder 12"/>
          <p:cNvSpPr>
            <a:spLocks noGrp="1"/>
          </p:cNvSpPr>
          <p:nvPr>
            <p:ph type="body" sz="quarter" idx="26" hasCustomPrompt="1"/>
          </p:nvPr>
        </p:nvSpPr>
        <p:spPr>
          <a:xfrm>
            <a:off x="5511801" y="3209925"/>
            <a:ext cx="341312" cy="317500"/>
          </a:xfrm>
        </p:spPr>
        <p:txBody>
          <a:bodyPr/>
          <a:lstStyle>
            <a:lvl1pPr>
              <a:defRPr sz="1200">
                <a:solidFill>
                  <a:schemeClr val="tx1"/>
                </a:solidFill>
              </a:defRPr>
            </a:lvl1pPr>
            <a:lvl2pPr>
              <a:defRPr sz="1200"/>
            </a:lvl2pPr>
            <a:lvl3pPr>
              <a:defRPr sz="1200"/>
            </a:lvl3pPr>
            <a:lvl4pPr>
              <a:defRPr sz="1200"/>
            </a:lvl4pPr>
            <a:lvl5pPr>
              <a:defRPr sz="1200"/>
            </a:lvl5pPr>
          </a:lstStyle>
          <a:p>
            <a:pPr lvl="0"/>
            <a:r>
              <a:rPr lang="en-US" dirty="0"/>
              <a:t>##%</a:t>
            </a:r>
          </a:p>
        </p:txBody>
      </p:sp>
      <p:sp>
        <p:nvSpPr>
          <p:cNvPr id="52" name="Text Placeholder 12"/>
          <p:cNvSpPr>
            <a:spLocks noGrp="1"/>
          </p:cNvSpPr>
          <p:nvPr>
            <p:ph type="body" sz="quarter" idx="27" hasCustomPrompt="1"/>
          </p:nvPr>
        </p:nvSpPr>
        <p:spPr>
          <a:xfrm>
            <a:off x="7693026" y="3219450"/>
            <a:ext cx="341312" cy="317500"/>
          </a:xfrm>
        </p:spPr>
        <p:txBody>
          <a:bodyPr/>
          <a:lstStyle>
            <a:lvl1pPr>
              <a:defRPr sz="1200">
                <a:solidFill>
                  <a:schemeClr val="tx1"/>
                </a:solidFill>
              </a:defRPr>
            </a:lvl1pPr>
            <a:lvl2pPr>
              <a:defRPr sz="1200"/>
            </a:lvl2pPr>
            <a:lvl3pPr>
              <a:defRPr sz="1200"/>
            </a:lvl3pPr>
            <a:lvl4pPr>
              <a:defRPr sz="1200"/>
            </a:lvl4pPr>
            <a:lvl5pPr>
              <a:defRPr sz="1200"/>
            </a:lvl5pPr>
          </a:lstStyle>
          <a:p>
            <a:pPr lvl="0"/>
            <a:r>
              <a:rPr lang="en-US" dirty="0"/>
              <a:t>##%</a:t>
            </a:r>
          </a:p>
        </p:txBody>
      </p:sp>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10" name="Text Placeholder 9"/>
          <p:cNvSpPr>
            <a:spLocks noGrp="1"/>
          </p:cNvSpPr>
          <p:nvPr>
            <p:ph type="body" sz="quarter" idx="16"/>
          </p:nvPr>
        </p:nvSpPr>
        <p:spPr>
          <a:xfrm>
            <a:off x="2438400" y="1868043"/>
            <a:ext cx="2057400" cy="344838"/>
          </a:xfrm>
        </p:spPr>
        <p:txBody>
          <a:bodyPr/>
          <a:lstStyle>
            <a:lvl1pPr>
              <a:defRPr sz="1200"/>
            </a:lvl1pPr>
          </a:lstStyle>
          <a:p>
            <a:pPr lvl="0"/>
            <a:r>
              <a:rPr lang="en-US" dirty="0"/>
              <a:t>Edit Master text</a:t>
            </a:r>
          </a:p>
        </p:txBody>
      </p:sp>
      <p:sp>
        <p:nvSpPr>
          <p:cNvPr id="36" name="Text Placeholder 9"/>
          <p:cNvSpPr>
            <a:spLocks noGrp="1"/>
          </p:cNvSpPr>
          <p:nvPr>
            <p:ph type="body" sz="quarter" idx="17"/>
          </p:nvPr>
        </p:nvSpPr>
        <p:spPr>
          <a:xfrm>
            <a:off x="4591050" y="1868043"/>
            <a:ext cx="2057400" cy="344838"/>
          </a:xfrm>
        </p:spPr>
        <p:txBody>
          <a:bodyPr/>
          <a:lstStyle>
            <a:lvl1pPr>
              <a:defRPr sz="1200"/>
            </a:lvl1pPr>
          </a:lstStyle>
          <a:p>
            <a:pPr lvl="0"/>
            <a:r>
              <a:rPr lang="en-US" dirty="0"/>
              <a:t>Edit Master text</a:t>
            </a:r>
          </a:p>
        </p:txBody>
      </p:sp>
      <p:sp>
        <p:nvSpPr>
          <p:cNvPr id="37" name="Text Placeholder 9"/>
          <p:cNvSpPr>
            <a:spLocks noGrp="1"/>
          </p:cNvSpPr>
          <p:nvPr>
            <p:ph type="body" sz="quarter" idx="18"/>
          </p:nvPr>
        </p:nvSpPr>
        <p:spPr>
          <a:xfrm>
            <a:off x="6762750" y="1868043"/>
            <a:ext cx="2057400" cy="344838"/>
          </a:xfrm>
        </p:spPr>
        <p:txBody>
          <a:bodyPr/>
          <a:lstStyle>
            <a:lvl1pPr>
              <a:defRPr sz="1200"/>
            </a:lvl1pPr>
          </a:lstStyle>
          <a:p>
            <a:pPr lvl="0"/>
            <a:r>
              <a:rPr lang="en-US" dirty="0"/>
              <a:t>Edit Master text</a:t>
            </a:r>
          </a:p>
        </p:txBody>
      </p:sp>
      <p:sp>
        <p:nvSpPr>
          <p:cNvPr id="38" name="Text Placeholder 9"/>
          <p:cNvSpPr>
            <a:spLocks noGrp="1"/>
          </p:cNvSpPr>
          <p:nvPr>
            <p:ph type="body" sz="quarter" idx="19"/>
          </p:nvPr>
        </p:nvSpPr>
        <p:spPr>
          <a:xfrm>
            <a:off x="2438400" y="4172299"/>
            <a:ext cx="2057400" cy="344838"/>
          </a:xfrm>
        </p:spPr>
        <p:txBody>
          <a:bodyPr/>
          <a:lstStyle>
            <a:lvl1pPr>
              <a:defRPr sz="1200"/>
            </a:lvl1pPr>
          </a:lstStyle>
          <a:p>
            <a:pPr lvl="0"/>
            <a:r>
              <a:rPr lang="en-US" dirty="0"/>
              <a:t>Edit Master text</a:t>
            </a:r>
          </a:p>
        </p:txBody>
      </p:sp>
      <p:sp>
        <p:nvSpPr>
          <p:cNvPr id="39" name="Text Placeholder 9"/>
          <p:cNvSpPr>
            <a:spLocks noGrp="1"/>
          </p:cNvSpPr>
          <p:nvPr>
            <p:ph type="body" sz="quarter" idx="20"/>
          </p:nvPr>
        </p:nvSpPr>
        <p:spPr>
          <a:xfrm>
            <a:off x="4591050" y="4172299"/>
            <a:ext cx="2057400" cy="344838"/>
          </a:xfrm>
        </p:spPr>
        <p:txBody>
          <a:bodyPr/>
          <a:lstStyle>
            <a:lvl1pPr>
              <a:defRPr sz="1200"/>
            </a:lvl1pPr>
          </a:lstStyle>
          <a:p>
            <a:pPr lvl="0"/>
            <a:r>
              <a:rPr lang="en-US" dirty="0"/>
              <a:t>Edit Master text</a:t>
            </a:r>
          </a:p>
        </p:txBody>
      </p:sp>
      <p:sp>
        <p:nvSpPr>
          <p:cNvPr id="40" name="Text Placeholder 9"/>
          <p:cNvSpPr>
            <a:spLocks noGrp="1"/>
          </p:cNvSpPr>
          <p:nvPr>
            <p:ph type="body" sz="quarter" idx="21"/>
          </p:nvPr>
        </p:nvSpPr>
        <p:spPr>
          <a:xfrm>
            <a:off x="6762750" y="4172299"/>
            <a:ext cx="2057400" cy="344838"/>
          </a:xfrm>
        </p:spPr>
        <p:txBody>
          <a:bodyPr/>
          <a:lstStyle>
            <a:lvl1pPr>
              <a:defRPr sz="1200"/>
            </a:lvl1pPr>
          </a:lstStyle>
          <a:p>
            <a:pPr lvl="0"/>
            <a:r>
              <a:rPr lang="en-US" dirty="0"/>
              <a:t>Edit Master text</a:t>
            </a:r>
          </a:p>
        </p:txBody>
      </p:sp>
    </p:spTree>
    <p:extLst>
      <p:ext uri="{BB962C8B-B14F-4D97-AF65-F5344CB8AC3E}">
        <p14:creationId xmlns:p14="http://schemas.microsoft.com/office/powerpoint/2010/main" val="945062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a:t>Click to edit Master title style</a:t>
            </a:r>
            <a:endParaRPr lang="en-US" dirty="0"/>
          </a:p>
        </p:txBody>
      </p:sp>
    </p:spTree>
    <p:extLst>
      <p:ext uri="{BB962C8B-B14F-4D97-AF65-F5344CB8AC3E}">
        <p14:creationId xmlns:p14="http://schemas.microsoft.com/office/powerpoint/2010/main" val="879443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Slide_Teal on Whit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736"/>
            <a:ext cx="2834640" cy="1600200"/>
          </a:xfrm>
        </p:spPr>
        <p:txBody>
          <a:bodyPr/>
          <a:lstStyle>
            <a:lvl1pPr marL="0" indent="0" algn="l">
              <a:spcBef>
                <a:spcPts val="0"/>
              </a:spcBef>
              <a:buNone/>
              <a:defRPr sz="2000" b="0" i="0">
                <a:solidFill>
                  <a:schemeClr val="accent4"/>
                </a:solidFill>
                <a:latin typeface="Arial" charset="0"/>
                <a:cs typeface="Arial"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0" y="173736"/>
            <a:ext cx="2834640" cy="1600200"/>
          </a:xfrm>
        </p:spPr>
        <p:txBody>
          <a:bodyPr/>
          <a:lstStyle>
            <a:lvl1pPr>
              <a:defRPr b="0" i="0">
                <a:solidFill>
                  <a:schemeClr val="accent4"/>
                </a:solidFill>
                <a:latin typeface="Arial" charset="0"/>
                <a:cs typeface="Arial" charset="0"/>
              </a:defRPr>
            </a:lvl1pPr>
          </a:lstStyle>
          <a:p>
            <a:r>
              <a:rPr lang="en-US" dirty="0"/>
              <a:t>Click to edit Master title style</a:t>
            </a:r>
          </a:p>
        </p:txBody>
      </p:sp>
      <p:pic>
        <p:nvPicPr>
          <p:cNvPr id="9" name="Picture 8" descr="IBM_WatsonHealth_Logotype_Pos_green_BETA.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2322649"/>
            <a:ext cx="2717360" cy="310896"/>
          </a:xfrm>
          <a:prstGeom prst="rect">
            <a:avLst/>
          </a:prstGeom>
        </p:spPr>
      </p:pic>
      <p:pic>
        <p:nvPicPr>
          <p:cNvPr id="8" name="Picture 7" descr="ibm_teal40.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8600" y="4710309"/>
            <a:ext cx="475487" cy="192780"/>
          </a:xfrm>
          <a:prstGeom prst="rect">
            <a:avLst/>
          </a:prstGeom>
        </p:spPr>
      </p:pic>
      <p:pic>
        <p:nvPicPr>
          <p:cNvPr id="12" name="Picture 11"/>
          <p:cNvPicPr>
            <a:picLocks noChangeAspect="1"/>
          </p:cNvPicPr>
          <p:nvPr userDrawn="1"/>
        </p:nvPicPr>
        <p:blipFill rotWithShape="1">
          <a:blip r:embed="rId4" cstate="screen">
            <a:extLst>
              <a:ext uri="{28A0092B-C50C-407E-A947-70E740481C1C}">
                <a14:useLocalDpi xmlns:a14="http://schemas.microsoft.com/office/drawing/2010/main"/>
              </a:ext>
            </a:extLst>
          </a:blip>
          <a:srcRect l="-387" t="-836"/>
          <a:stretch/>
        </p:blipFill>
        <p:spPr>
          <a:xfrm>
            <a:off x="5118761" y="1366889"/>
            <a:ext cx="4025245" cy="3776613"/>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1/4) + blank">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2794006" y="3843339"/>
            <a:ext cx="1700213" cy="673798"/>
          </a:xfrm>
        </p:spPr>
        <p:txBody>
          <a:bodyPr/>
          <a:lstStyle>
            <a:lvl1pPr marL="0" indent="0" algn="l" defTabSz="457178" rtl="0" eaLnBrk="1" fontAlgn="base" hangingPunct="1">
              <a:spcBef>
                <a:spcPct val="0"/>
              </a:spcBef>
              <a:spcAft>
                <a:spcPct val="0"/>
              </a:spcAft>
              <a:defRPr lang="en-US" sz="1000" b="0" i="0" kern="1200" dirty="0" smtClean="0">
                <a:solidFill>
                  <a:schemeClr val="bg1"/>
                </a:solidFill>
                <a:latin typeface="Arial" charset="0"/>
                <a:ea typeface="Arial" charset="0"/>
                <a:cs typeface="+mn-cs"/>
              </a:defRPr>
            </a:lvl1pPr>
            <a:lvl2pPr algn="l" defTabSz="457178" rtl="0" eaLnBrk="1" fontAlgn="base" hangingPunct="1">
              <a:spcBef>
                <a:spcPct val="0"/>
              </a:spcBef>
              <a:spcAft>
                <a:spcPct val="0"/>
              </a:spcAft>
              <a:defRPr lang="en-US" sz="1000" kern="1200" dirty="0" smtClean="0">
                <a:solidFill>
                  <a:schemeClr val="bg1"/>
                </a:solidFill>
                <a:latin typeface="Arial" charset="0"/>
                <a:ea typeface="ＭＳ Ｐゴシック" charset="-128"/>
                <a:cs typeface="+mn-cs"/>
              </a:defRPr>
            </a:lvl2pPr>
            <a:lvl3pPr algn="l" defTabSz="457178" rtl="0" eaLnBrk="1" fontAlgn="base" hangingPunct="1">
              <a:spcBef>
                <a:spcPct val="0"/>
              </a:spcBef>
              <a:spcAft>
                <a:spcPct val="0"/>
              </a:spcAft>
              <a:defRPr lang="en-US" sz="1000" kern="1200" dirty="0" smtClean="0">
                <a:solidFill>
                  <a:schemeClr val="bg1"/>
                </a:solidFill>
                <a:latin typeface="Arial" charset="0"/>
                <a:ea typeface="ＭＳ Ｐゴシック" charset="-128"/>
                <a:cs typeface="+mn-cs"/>
              </a:defRPr>
            </a:lvl3pPr>
            <a:lvl4pPr algn="l" defTabSz="457178" rtl="0" eaLnBrk="1" fontAlgn="base" hangingPunct="1">
              <a:spcBef>
                <a:spcPct val="0"/>
              </a:spcBef>
              <a:spcAft>
                <a:spcPct val="0"/>
              </a:spcAft>
              <a:defRPr lang="en-US" sz="1000" kern="1200" dirty="0" smtClean="0">
                <a:solidFill>
                  <a:schemeClr val="bg1"/>
                </a:solidFill>
                <a:latin typeface="Arial" charset="0"/>
                <a:ea typeface="ＭＳ Ｐゴシック" charset="-128"/>
                <a:cs typeface="+mn-cs"/>
              </a:defRPr>
            </a:lvl4pPr>
            <a:lvl5pPr algn="l" defTabSz="457178" rtl="0" eaLnBrk="1" fontAlgn="base" hangingPunct="1">
              <a:spcBef>
                <a:spcPct val="0"/>
              </a:spcBef>
              <a:spcAft>
                <a:spcPct val="0"/>
              </a:spcAft>
              <a:defRPr lang="en-US" sz="1000" kern="1200" dirty="0">
                <a:solidFill>
                  <a:schemeClr val="bg1"/>
                </a:solidFill>
                <a:latin typeface="Arial" charset="0"/>
                <a:ea typeface="ＭＳ Ｐゴシック" charset="-128"/>
                <a:cs typeface="+mn-cs"/>
              </a:defRPr>
            </a:lvl5pPr>
          </a:lstStyle>
          <a:p>
            <a:pPr lvl="0"/>
            <a:r>
              <a:rPr lang="en-US" dirty="0"/>
              <a:t>Edit Master text styles</a:t>
            </a:r>
          </a:p>
        </p:txBody>
      </p:sp>
      <p:sp>
        <p:nvSpPr>
          <p:cNvPr id="2" name="Title 1"/>
          <p:cNvSpPr>
            <a:spLocks noGrp="1"/>
          </p:cNvSpPr>
          <p:nvPr>
            <p:ph type="title"/>
          </p:nvPr>
        </p:nvSpPr>
        <p:spPr>
          <a:xfrm>
            <a:off x="228600" y="173736"/>
            <a:ext cx="2103120" cy="4343400"/>
          </a:xfrm>
        </p:spPr>
        <p:txBody>
          <a:bodyPr/>
          <a:lstStyle/>
          <a:p>
            <a:r>
              <a:rPr lang="en-US"/>
              <a:t>Click to edit Master title style</a:t>
            </a:r>
            <a:endParaRPr lang="en-US" dirty="0"/>
          </a:p>
        </p:txBody>
      </p:sp>
      <p:sp>
        <p:nvSpPr>
          <p:cNvPr id="8" name="Picture Placeholder 7"/>
          <p:cNvSpPr>
            <a:spLocks noGrp="1"/>
          </p:cNvSpPr>
          <p:nvPr>
            <p:ph type="pic" sz="quarter" idx="10"/>
          </p:nvPr>
        </p:nvSpPr>
        <p:spPr>
          <a:xfrm>
            <a:off x="2407920" y="173041"/>
            <a:ext cx="6399530" cy="3614737"/>
          </a:xfrm>
        </p:spPr>
        <p:txBody>
          <a:bodyPr/>
          <a:lstStyle/>
          <a:p>
            <a:endParaRPr lang="en-US"/>
          </a:p>
        </p:txBody>
      </p:sp>
      <p:sp>
        <p:nvSpPr>
          <p:cNvPr id="11" name="Text Placeholder 9"/>
          <p:cNvSpPr>
            <a:spLocks noGrp="1"/>
          </p:cNvSpPr>
          <p:nvPr>
            <p:ph type="body" sz="quarter" idx="12"/>
          </p:nvPr>
        </p:nvSpPr>
        <p:spPr>
          <a:xfrm>
            <a:off x="4946652" y="3843339"/>
            <a:ext cx="1700213" cy="673798"/>
          </a:xfrm>
        </p:spPr>
        <p:txBody>
          <a:bodyPr/>
          <a:lstStyle>
            <a:lvl1pPr marL="0" indent="0" algn="l" defTabSz="457178" rtl="0" eaLnBrk="1" fontAlgn="base" hangingPunct="1">
              <a:spcBef>
                <a:spcPct val="0"/>
              </a:spcBef>
              <a:spcAft>
                <a:spcPct val="0"/>
              </a:spcAft>
              <a:defRPr lang="en-US" sz="1000" b="0" i="0" kern="1200" dirty="0" smtClean="0">
                <a:solidFill>
                  <a:schemeClr val="bg1"/>
                </a:solidFill>
                <a:latin typeface="Arial" charset="0"/>
                <a:ea typeface="Arial" charset="0"/>
                <a:cs typeface="+mn-cs"/>
              </a:defRPr>
            </a:lvl1pPr>
            <a:lvl2pPr algn="l" defTabSz="457178" rtl="0" eaLnBrk="1" fontAlgn="base" hangingPunct="1">
              <a:spcBef>
                <a:spcPct val="0"/>
              </a:spcBef>
              <a:spcAft>
                <a:spcPct val="0"/>
              </a:spcAft>
              <a:defRPr lang="en-US" sz="1000" kern="1200" dirty="0" smtClean="0">
                <a:solidFill>
                  <a:schemeClr val="bg1"/>
                </a:solidFill>
                <a:latin typeface="Arial" charset="0"/>
                <a:ea typeface="ＭＳ Ｐゴシック" charset="-128"/>
                <a:cs typeface="+mn-cs"/>
              </a:defRPr>
            </a:lvl2pPr>
            <a:lvl3pPr algn="l" defTabSz="457178" rtl="0" eaLnBrk="1" fontAlgn="base" hangingPunct="1">
              <a:spcBef>
                <a:spcPct val="0"/>
              </a:spcBef>
              <a:spcAft>
                <a:spcPct val="0"/>
              </a:spcAft>
              <a:defRPr lang="en-US" sz="1000" kern="1200" dirty="0" smtClean="0">
                <a:solidFill>
                  <a:schemeClr val="bg1"/>
                </a:solidFill>
                <a:latin typeface="Arial" charset="0"/>
                <a:ea typeface="ＭＳ Ｐゴシック" charset="-128"/>
                <a:cs typeface="+mn-cs"/>
              </a:defRPr>
            </a:lvl3pPr>
            <a:lvl4pPr algn="l" defTabSz="457178" rtl="0" eaLnBrk="1" fontAlgn="base" hangingPunct="1">
              <a:spcBef>
                <a:spcPct val="0"/>
              </a:spcBef>
              <a:spcAft>
                <a:spcPct val="0"/>
              </a:spcAft>
              <a:defRPr lang="en-US" sz="1000" kern="1200" dirty="0" smtClean="0">
                <a:solidFill>
                  <a:schemeClr val="bg1"/>
                </a:solidFill>
                <a:latin typeface="Arial" charset="0"/>
                <a:ea typeface="ＭＳ Ｐゴシック" charset="-128"/>
                <a:cs typeface="+mn-cs"/>
              </a:defRPr>
            </a:lvl4pPr>
            <a:lvl5pPr algn="l" defTabSz="457178" rtl="0" eaLnBrk="1" fontAlgn="base" hangingPunct="1">
              <a:spcBef>
                <a:spcPct val="0"/>
              </a:spcBef>
              <a:spcAft>
                <a:spcPct val="0"/>
              </a:spcAft>
              <a:defRPr lang="en-US" sz="1000" kern="1200" dirty="0">
                <a:solidFill>
                  <a:schemeClr val="bg1"/>
                </a:solidFill>
                <a:latin typeface="Arial" charset="0"/>
                <a:ea typeface="ＭＳ Ｐゴシック" charset="-128"/>
                <a:cs typeface="+mn-cs"/>
              </a:defRPr>
            </a:lvl5pPr>
          </a:lstStyle>
          <a:p>
            <a:pPr lvl="0"/>
            <a:r>
              <a:rPr lang="en-US" dirty="0"/>
              <a:t>Edit Master text styles</a:t>
            </a:r>
          </a:p>
        </p:txBody>
      </p:sp>
      <p:sp>
        <p:nvSpPr>
          <p:cNvPr id="12" name="Text Placeholder 9"/>
          <p:cNvSpPr>
            <a:spLocks noGrp="1"/>
          </p:cNvSpPr>
          <p:nvPr>
            <p:ph type="body" sz="quarter" idx="13"/>
          </p:nvPr>
        </p:nvSpPr>
        <p:spPr>
          <a:xfrm>
            <a:off x="7107244" y="3842133"/>
            <a:ext cx="1700213" cy="673798"/>
          </a:xfrm>
        </p:spPr>
        <p:txBody>
          <a:bodyPr/>
          <a:lstStyle>
            <a:lvl1pPr marL="0" indent="0" algn="l" defTabSz="457178" rtl="0" eaLnBrk="1" fontAlgn="base" hangingPunct="1">
              <a:spcBef>
                <a:spcPct val="0"/>
              </a:spcBef>
              <a:spcAft>
                <a:spcPct val="0"/>
              </a:spcAft>
              <a:defRPr lang="en-US" sz="1000" b="0" i="0" kern="1200" dirty="0" smtClean="0">
                <a:solidFill>
                  <a:schemeClr val="bg1"/>
                </a:solidFill>
                <a:latin typeface="Arial" charset="0"/>
                <a:ea typeface="Arial" charset="0"/>
                <a:cs typeface="+mn-cs"/>
              </a:defRPr>
            </a:lvl1pPr>
            <a:lvl2pPr algn="l" defTabSz="457178" rtl="0" eaLnBrk="1" fontAlgn="base" hangingPunct="1">
              <a:spcBef>
                <a:spcPct val="0"/>
              </a:spcBef>
              <a:spcAft>
                <a:spcPct val="0"/>
              </a:spcAft>
              <a:defRPr lang="en-US" sz="1000" kern="1200" dirty="0" smtClean="0">
                <a:solidFill>
                  <a:schemeClr val="bg1"/>
                </a:solidFill>
                <a:latin typeface="Arial" charset="0"/>
                <a:ea typeface="ＭＳ Ｐゴシック" charset="-128"/>
                <a:cs typeface="+mn-cs"/>
              </a:defRPr>
            </a:lvl2pPr>
            <a:lvl3pPr algn="l" defTabSz="457178" rtl="0" eaLnBrk="1" fontAlgn="base" hangingPunct="1">
              <a:spcBef>
                <a:spcPct val="0"/>
              </a:spcBef>
              <a:spcAft>
                <a:spcPct val="0"/>
              </a:spcAft>
              <a:defRPr lang="en-US" sz="1000" kern="1200" dirty="0" smtClean="0">
                <a:solidFill>
                  <a:schemeClr val="bg1"/>
                </a:solidFill>
                <a:latin typeface="Arial" charset="0"/>
                <a:ea typeface="ＭＳ Ｐゴシック" charset="-128"/>
                <a:cs typeface="+mn-cs"/>
              </a:defRPr>
            </a:lvl3pPr>
            <a:lvl4pPr algn="l" defTabSz="457178" rtl="0" eaLnBrk="1" fontAlgn="base" hangingPunct="1">
              <a:spcBef>
                <a:spcPct val="0"/>
              </a:spcBef>
              <a:spcAft>
                <a:spcPct val="0"/>
              </a:spcAft>
              <a:defRPr lang="en-US" sz="1000" kern="1200" dirty="0" smtClean="0">
                <a:solidFill>
                  <a:schemeClr val="bg1"/>
                </a:solidFill>
                <a:latin typeface="Arial" charset="0"/>
                <a:ea typeface="ＭＳ Ｐゴシック" charset="-128"/>
                <a:cs typeface="+mn-cs"/>
              </a:defRPr>
            </a:lvl4pPr>
            <a:lvl5pPr algn="l" defTabSz="457178" rtl="0" eaLnBrk="1" fontAlgn="base" hangingPunct="1">
              <a:spcBef>
                <a:spcPct val="0"/>
              </a:spcBef>
              <a:spcAft>
                <a:spcPct val="0"/>
              </a:spcAft>
              <a:defRPr lang="en-US" sz="1000" kern="1200" dirty="0">
                <a:solidFill>
                  <a:schemeClr val="bg1"/>
                </a:solidFill>
                <a:latin typeface="Arial" charset="0"/>
                <a:ea typeface="ＭＳ Ｐゴシック" charset="-128"/>
                <a:cs typeface="+mn-cs"/>
              </a:defRPr>
            </a:lvl5pPr>
          </a:lstStyle>
          <a:p>
            <a:pPr lvl="0"/>
            <a:r>
              <a:rPr lang="en-US" dirty="0"/>
              <a:t>Edit Master text styles</a:t>
            </a:r>
          </a:p>
        </p:txBody>
      </p:sp>
    </p:spTree>
    <p:extLst>
      <p:ext uri="{BB962C8B-B14F-4D97-AF65-F5344CB8AC3E}">
        <p14:creationId xmlns:p14="http://schemas.microsoft.com/office/powerpoint/2010/main" val="3953038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1/3) + content (1-column)">
    <p:spTree>
      <p:nvGrpSpPr>
        <p:cNvPr id="1" name=""/>
        <p:cNvGrpSpPr/>
        <p:nvPr/>
      </p:nvGrpSpPr>
      <p:grpSpPr>
        <a:xfrm>
          <a:off x="0" y="0"/>
          <a:ext cx="0" cy="0"/>
          <a:chOff x="0" y="0"/>
          <a:chExt cx="0" cy="0"/>
        </a:xfrm>
      </p:grpSpPr>
      <p:sp>
        <p:nvSpPr>
          <p:cNvPr id="10" name="Chart Placeholder 9"/>
          <p:cNvSpPr>
            <a:spLocks noGrp="1"/>
          </p:cNvSpPr>
          <p:nvPr>
            <p:ph type="chart" sz="quarter" idx="14"/>
          </p:nvPr>
        </p:nvSpPr>
        <p:spPr>
          <a:xfrm>
            <a:off x="3131502" y="173038"/>
            <a:ext cx="5183824" cy="3993302"/>
          </a:xfrm>
        </p:spPr>
        <p:txBody>
          <a:bodyPr/>
          <a:lstStyle/>
          <a:p>
            <a:endParaRPr lang="en-US"/>
          </a:p>
        </p:txBody>
      </p:sp>
      <p:sp>
        <p:nvSpPr>
          <p:cNvPr id="2" name="Title 1"/>
          <p:cNvSpPr>
            <a:spLocks noGrp="1"/>
          </p:cNvSpPr>
          <p:nvPr>
            <p:ph type="title"/>
          </p:nvPr>
        </p:nvSpPr>
        <p:spPr>
          <a:xfrm>
            <a:off x="228600" y="173736"/>
            <a:ext cx="2533650" cy="4343400"/>
          </a:xfrm>
        </p:spPr>
        <p:txBody>
          <a:bodyPr/>
          <a:lstStyle/>
          <a:p>
            <a:r>
              <a:rPr lang="en-US"/>
              <a:t>Click to edit Master title style</a:t>
            </a:r>
            <a:endParaRPr lang="en-US" dirty="0"/>
          </a:p>
        </p:txBody>
      </p:sp>
    </p:spTree>
    <p:extLst>
      <p:ext uri="{BB962C8B-B14F-4D97-AF65-F5344CB8AC3E}">
        <p14:creationId xmlns:p14="http://schemas.microsoft.com/office/powerpoint/2010/main" val="18187650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5" y="173736"/>
            <a:ext cx="2085975" cy="4343400"/>
          </a:xfrm>
        </p:spPr>
        <p:txBody>
          <a:bodyPr/>
          <a:lstStyle/>
          <a:p>
            <a:r>
              <a:rPr lang="en-US"/>
              <a:t>Click to edit Master title style</a:t>
            </a:r>
            <a:endParaRPr lang="en-US" dirty="0"/>
          </a:p>
        </p:txBody>
      </p:sp>
      <p:sp>
        <p:nvSpPr>
          <p:cNvPr id="10" name="Chart Placeholder 9"/>
          <p:cNvSpPr>
            <a:spLocks noGrp="1"/>
          </p:cNvSpPr>
          <p:nvPr>
            <p:ph type="chart" sz="quarter" idx="14"/>
          </p:nvPr>
        </p:nvSpPr>
        <p:spPr>
          <a:xfrm>
            <a:off x="2419357" y="173038"/>
            <a:ext cx="6370637" cy="4344098"/>
          </a:xfrm>
        </p:spPr>
        <p:txBody>
          <a:bodyPr/>
          <a:lstStyle/>
          <a:p>
            <a:endParaRPr lang="en-US"/>
          </a:p>
        </p:txBody>
      </p:sp>
    </p:spTree>
    <p:extLst>
      <p:ext uri="{BB962C8B-B14F-4D97-AF65-F5344CB8AC3E}">
        <p14:creationId xmlns:p14="http://schemas.microsoft.com/office/powerpoint/2010/main" val="17342606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1/3) + content (1-column)">
    <p:spTree>
      <p:nvGrpSpPr>
        <p:cNvPr id="1" name=""/>
        <p:cNvGrpSpPr/>
        <p:nvPr/>
      </p:nvGrpSpPr>
      <p:grpSpPr>
        <a:xfrm>
          <a:off x="0" y="0"/>
          <a:ext cx="0" cy="0"/>
          <a:chOff x="0" y="0"/>
          <a:chExt cx="0" cy="0"/>
        </a:xfrm>
      </p:grpSpPr>
      <p:sp>
        <p:nvSpPr>
          <p:cNvPr id="10" name="Chart Placeholder 9"/>
          <p:cNvSpPr>
            <a:spLocks noGrp="1"/>
          </p:cNvSpPr>
          <p:nvPr>
            <p:ph type="chart" sz="quarter" idx="14"/>
          </p:nvPr>
        </p:nvSpPr>
        <p:spPr>
          <a:xfrm>
            <a:off x="2419357" y="173039"/>
            <a:ext cx="6370637" cy="4344099"/>
          </a:xfrm>
        </p:spPr>
        <p:txBody>
          <a:bodyPr/>
          <a:lstStyle/>
          <a:p>
            <a:endParaRPr lang="en-US"/>
          </a:p>
        </p:txBody>
      </p:sp>
      <p:sp>
        <p:nvSpPr>
          <p:cNvPr id="8" name="Text Placeholder 5"/>
          <p:cNvSpPr>
            <a:spLocks noGrp="1"/>
          </p:cNvSpPr>
          <p:nvPr>
            <p:ph type="body" sz="quarter" idx="16"/>
          </p:nvPr>
        </p:nvSpPr>
        <p:spPr>
          <a:xfrm>
            <a:off x="4946652" y="3843339"/>
            <a:ext cx="1700213" cy="673798"/>
          </a:xfrm>
        </p:spPr>
        <p:txBody>
          <a:bodyPr/>
          <a:lstStyle>
            <a:lvl1pPr marL="0" indent="0" algn="l" defTabSz="457178" rtl="0" eaLnBrk="1" fontAlgn="base" hangingPunct="1">
              <a:spcBef>
                <a:spcPct val="0"/>
              </a:spcBef>
              <a:spcAft>
                <a:spcPct val="0"/>
              </a:spcAft>
              <a:defRPr lang="en-US" sz="1000" b="0" i="0" kern="1200" baseline="0" dirty="0" smtClean="0">
                <a:solidFill>
                  <a:schemeClr val="bg1"/>
                </a:solidFill>
                <a:latin typeface="Arial" charset="0"/>
                <a:ea typeface="Arial" charset="0"/>
                <a:cs typeface="+mn-cs"/>
              </a:defRPr>
            </a:lvl1pPr>
            <a:lvl2pPr marL="0" indent="0" algn="l" defTabSz="457178" rtl="0" eaLnBrk="1" fontAlgn="base" hangingPunct="1">
              <a:spcBef>
                <a:spcPct val="0"/>
              </a:spcBef>
              <a:spcAft>
                <a:spcPct val="0"/>
              </a:spcAft>
              <a:buNone/>
              <a:defRPr lang="en-US" sz="1000" kern="1200" dirty="0" smtClean="0">
                <a:solidFill>
                  <a:schemeClr val="bg1"/>
                </a:solidFill>
                <a:latin typeface="Arial" charset="0"/>
                <a:ea typeface="ＭＳ Ｐゴシック" charset="-128"/>
                <a:cs typeface="+mn-cs"/>
              </a:defRPr>
            </a:lvl2pPr>
            <a:lvl3pPr algn="l" defTabSz="457178" rtl="0" eaLnBrk="1" fontAlgn="base" hangingPunct="1">
              <a:spcBef>
                <a:spcPct val="0"/>
              </a:spcBef>
              <a:spcAft>
                <a:spcPct val="0"/>
              </a:spcAft>
              <a:defRPr lang="en-US" sz="1000" kern="1200" dirty="0" smtClean="0">
                <a:solidFill>
                  <a:schemeClr val="bg1"/>
                </a:solidFill>
                <a:latin typeface="Arial" charset="0"/>
                <a:ea typeface="ＭＳ Ｐゴシック" charset="-128"/>
                <a:cs typeface="+mn-cs"/>
              </a:defRPr>
            </a:lvl3pPr>
            <a:lvl4pPr algn="l" defTabSz="457178" rtl="0" eaLnBrk="1" fontAlgn="base" hangingPunct="1">
              <a:spcBef>
                <a:spcPct val="0"/>
              </a:spcBef>
              <a:spcAft>
                <a:spcPct val="0"/>
              </a:spcAft>
              <a:defRPr lang="en-US" sz="1000" kern="1200" dirty="0" smtClean="0">
                <a:solidFill>
                  <a:schemeClr val="bg1"/>
                </a:solidFill>
                <a:latin typeface="Arial" charset="0"/>
                <a:ea typeface="ＭＳ Ｐゴシック" charset="-128"/>
                <a:cs typeface="+mn-cs"/>
              </a:defRPr>
            </a:lvl4pPr>
            <a:lvl5pPr algn="l" defTabSz="457178" rtl="0" eaLnBrk="1" fontAlgn="base" hangingPunct="1">
              <a:spcBef>
                <a:spcPct val="0"/>
              </a:spcBef>
              <a:spcAft>
                <a:spcPct val="0"/>
              </a:spcAft>
              <a:defRPr lang="en-US" sz="1000" kern="1200" dirty="0">
                <a:solidFill>
                  <a:schemeClr val="bg1"/>
                </a:solidFill>
                <a:latin typeface="Arial" charset="0"/>
                <a:ea typeface="ＭＳ Ｐゴシック" charset="-128"/>
                <a:cs typeface="+mn-cs"/>
              </a:defRPr>
            </a:lvl5pPr>
          </a:lstStyle>
          <a:p>
            <a:pPr lvl="0"/>
            <a:r>
              <a:rPr lang="en-US" dirty="0"/>
              <a:t>Edit Master text styles</a:t>
            </a:r>
          </a:p>
        </p:txBody>
      </p:sp>
      <p:sp>
        <p:nvSpPr>
          <p:cNvPr id="6" name="Text Placeholder 5"/>
          <p:cNvSpPr>
            <a:spLocks noGrp="1"/>
          </p:cNvSpPr>
          <p:nvPr>
            <p:ph type="body" sz="quarter" idx="15"/>
          </p:nvPr>
        </p:nvSpPr>
        <p:spPr>
          <a:xfrm>
            <a:off x="2794006" y="3843339"/>
            <a:ext cx="1700213" cy="673798"/>
          </a:xfrm>
        </p:spPr>
        <p:txBody>
          <a:bodyPr/>
          <a:lstStyle>
            <a:lvl1pPr marL="0" indent="0" algn="l" defTabSz="457178" rtl="0" eaLnBrk="1" fontAlgn="base" hangingPunct="1">
              <a:spcBef>
                <a:spcPct val="0"/>
              </a:spcBef>
              <a:spcAft>
                <a:spcPct val="0"/>
              </a:spcAft>
              <a:defRPr lang="en-US" sz="1000" b="0" i="0" kern="1200" baseline="0" dirty="0" smtClean="0">
                <a:solidFill>
                  <a:schemeClr val="bg1"/>
                </a:solidFill>
                <a:latin typeface="Arial" charset="0"/>
                <a:ea typeface="Arial" charset="0"/>
                <a:cs typeface="+mn-cs"/>
              </a:defRPr>
            </a:lvl1pPr>
            <a:lvl2pPr marL="0" indent="0" algn="l" defTabSz="457178" rtl="0" eaLnBrk="1" fontAlgn="base" hangingPunct="1">
              <a:spcBef>
                <a:spcPct val="0"/>
              </a:spcBef>
              <a:spcAft>
                <a:spcPct val="0"/>
              </a:spcAft>
              <a:buNone/>
              <a:defRPr lang="en-US" sz="1000" kern="1200" dirty="0" smtClean="0">
                <a:solidFill>
                  <a:schemeClr val="bg1"/>
                </a:solidFill>
                <a:latin typeface="Arial" charset="0"/>
                <a:ea typeface="ＭＳ Ｐゴシック" charset="-128"/>
                <a:cs typeface="+mn-cs"/>
              </a:defRPr>
            </a:lvl2pPr>
            <a:lvl3pPr algn="l" defTabSz="457178" rtl="0" eaLnBrk="1" fontAlgn="base" hangingPunct="1">
              <a:spcBef>
                <a:spcPct val="0"/>
              </a:spcBef>
              <a:spcAft>
                <a:spcPct val="0"/>
              </a:spcAft>
              <a:defRPr lang="en-US" sz="1000" kern="1200" dirty="0" smtClean="0">
                <a:solidFill>
                  <a:schemeClr val="bg1"/>
                </a:solidFill>
                <a:latin typeface="Arial" charset="0"/>
                <a:ea typeface="ＭＳ Ｐゴシック" charset="-128"/>
                <a:cs typeface="+mn-cs"/>
              </a:defRPr>
            </a:lvl3pPr>
            <a:lvl4pPr algn="l" defTabSz="457178" rtl="0" eaLnBrk="1" fontAlgn="base" hangingPunct="1">
              <a:spcBef>
                <a:spcPct val="0"/>
              </a:spcBef>
              <a:spcAft>
                <a:spcPct val="0"/>
              </a:spcAft>
              <a:defRPr lang="en-US" sz="1000" kern="1200" dirty="0" smtClean="0">
                <a:solidFill>
                  <a:schemeClr val="bg1"/>
                </a:solidFill>
                <a:latin typeface="Arial" charset="0"/>
                <a:ea typeface="ＭＳ Ｐゴシック" charset="-128"/>
                <a:cs typeface="+mn-cs"/>
              </a:defRPr>
            </a:lvl4pPr>
            <a:lvl5pPr algn="l" defTabSz="457178" rtl="0" eaLnBrk="1" fontAlgn="base" hangingPunct="1">
              <a:spcBef>
                <a:spcPct val="0"/>
              </a:spcBef>
              <a:spcAft>
                <a:spcPct val="0"/>
              </a:spcAft>
              <a:defRPr lang="en-US" sz="1000" kern="1200" dirty="0">
                <a:solidFill>
                  <a:schemeClr val="bg1"/>
                </a:solidFill>
                <a:latin typeface="Arial" charset="0"/>
                <a:ea typeface="ＭＳ Ｐゴシック" charset="-128"/>
                <a:cs typeface="+mn-cs"/>
              </a:defRPr>
            </a:lvl5pPr>
          </a:lstStyle>
          <a:p>
            <a:pPr lvl="0"/>
            <a:r>
              <a:rPr lang="en-US" dirty="0"/>
              <a:t>Edit Master text styles</a:t>
            </a:r>
          </a:p>
        </p:txBody>
      </p:sp>
      <p:sp>
        <p:nvSpPr>
          <p:cNvPr id="2" name="Title 1"/>
          <p:cNvSpPr>
            <a:spLocks noGrp="1"/>
          </p:cNvSpPr>
          <p:nvPr>
            <p:ph type="title"/>
          </p:nvPr>
        </p:nvSpPr>
        <p:spPr>
          <a:xfrm>
            <a:off x="228605" y="173736"/>
            <a:ext cx="2085975" cy="4343400"/>
          </a:xfrm>
        </p:spPr>
        <p:txBody>
          <a:bodyPr/>
          <a:lstStyle/>
          <a:p>
            <a:r>
              <a:rPr lang="en-US"/>
              <a:t>Click to edit Master title style</a:t>
            </a:r>
            <a:endParaRPr lang="en-US" dirty="0"/>
          </a:p>
        </p:txBody>
      </p:sp>
    </p:spTree>
    <p:extLst>
      <p:ext uri="{BB962C8B-B14F-4D97-AF65-F5344CB8AC3E}">
        <p14:creationId xmlns:p14="http://schemas.microsoft.com/office/powerpoint/2010/main" val="30945391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127248" y="173736"/>
            <a:ext cx="2834640" cy="4343400"/>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6016752" y="173736"/>
            <a:ext cx="2834640" cy="4343400"/>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2468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p>
            <a:r>
              <a:rPr lang="en-US"/>
              <a:t>Click to edit Master title style</a:t>
            </a:r>
            <a:endParaRPr lang="en-US" dirty="0"/>
          </a:p>
        </p:txBody>
      </p:sp>
    </p:spTree>
    <p:extLst>
      <p:ext uri="{BB962C8B-B14F-4D97-AF65-F5344CB8AC3E}">
        <p14:creationId xmlns:p14="http://schemas.microsoft.com/office/powerpoint/2010/main" val="1664791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p>
            <a:r>
              <a:rPr lang="en-US"/>
              <a:t>Click to edit Master title style</a:t>
            </a:r>
            <a:endParaRPr lang="en-US" dirty="0"/>
          </a:p>
        </p:txBody>
      </p:sp>
      <p:sp>
        <p:nvSpPr>
          <p:cNvPr id="3" name="Content Placeholder 2"/>
          <p:cNvSpPr>
            <a:spLocks noGrp="1"/>
          </p:cNvSpPr>
          <p:nvPr>
            <p:ph idx="1"/>
          </p:nvPr>
        </p:nvSpPr>
        <p:spPr>
          <a:xfrm>
            <a:off x="4572000" y="173736"/>
            <a:ext cx="4251960" cy="4343400"/>
          </a:xfrm>
        </p:spPr>
        <p:txBody>
          <a:bodyPr/>
          <a:lstStyle>
            <a:lvl1pPr>
              <a:defRPr sz="2000">
                <a:solidFill>
                  <a:schemeClr val="accent4"/>
                </a:solidFill>
              </a:defRPr>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1"/>
            <a:r>
              <a:rPr lang="en-US" dirty="0"/>
              <a:t>Second level</a:t>
            </a:r>
          </a:p>
          <a:p>
            <a:pPr lvl="1"/>
            <a:endParaRPr lang="en-US" dirty="0"/>
          </a:p>
          <a:p>
            <a:pPr lvl="0"/>
            <a:r>
              <a:rPr lang="en-US" dirty="0"/>
              <a:t>Edit Master text styles</a:t>
            </a:r>
          </a:p>
          <a:p>
            <a:pPr lvl="1"/>
            <a:r>
              <a:rPr lang="en-US" dirty="0"/>
              <a:t>Second level</a:t>
            </a:r>
          </a:p>
          <a:p>
            <a:pPr lvl="1"/>
            <a:r>
              <a:rPr lang="en-US" dirty="0"/>
              <a:t>Second level</a:t>
            </a:r>
          </a:p>
          <a:p>
            <a:pPr lvl="1"/>
            <a:r>
              <a:rPr lang="en-US" dirty="0"/>
              <a:t>Second level</a:t>
            </a:r>
          </a:p>
          <a:p>
            <a:pPr lvl="0"/>
            <a:r>
              <a:rPr lang="en-US" dirty="0"/>
              <a:t>Edit Master text styles</a:t>
            </a:r>
          </a:p>
          <a:p>
            <a:pPr lvl="1"/>
            <a:r>
              <a:rPr lang="en-US" dirty="0"/>
              <a:t>Second level</a:t>
            </a:r>
          </a:p>
          <a:p>
            <a:pPr lvl="1"/>
            <a:r>
              <a:rPr lang="en-US" dirty="0"/>
              <a:t>Second level</a:t>
            </a:r>
          </a:p>
        </p:txBody>
      </p:sp>
    </p:spTree>
    <p:extLst>
      <p:ext uri="{BB962C8B-B14F-4D97-AF65-F5344CB8AC3E}">
        <p14:creationId xmlns:p14="http://schemas.microsoft.com/office/powerpoint/2010/main" val="3662377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1/3)_large photo + blank">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0"/>
            <a:ext cx="9144000" cy="5143500"/>
          </a:xfrm>
        </p:spPr>
        <p:txBody>
          <a:bodyPr/>
          <a:lstStyle/>
          <a:p>
            <a:r>
              <a:rPr lang="en-US"/>
              <a:t>Click icon to add picture</a:t>
            </a:r>
          </a:p>
        </p:txBody>
      </p:sp>
      <p:sp>
        <p:nvSpPr>
          <p:cNvPr id="2" name="Title 1"/>
          <p:cNvSpPr>
            <a:spLocks noGrp="1"/>
          </p:cNvSpPr>
          <p:nvPr>
            <p:ph type="title"/>
          </p:nvPr>
        </p:nvSpPr>
        <p:spPr>
          <a:xfrm>
            <a:off x="228600" y="173736"/>
            <a:ext cx="2834640" cy="4343400"/>
          </a:xfrm>
        </p:spPr>
        <p:txBody>
          <a:bodyPr/>
          <a:lstStyle/>
          <a:p>
            <a:r>
              <a:rPr lang="en-US"/>
              <a:t>Click to edit Master title style</a:t>
            </a:r>
            <a:endParaRPr lang="en-US" dirty="0"/>
          </a:p>
        </p:txBody>
      </p:sp>
      <p:sp>
        <p:nvSpPr>
          <p:cNvPr id="9" name="Text Placeholder 8"/>
          <p:cNvSpPr>
            <a:spLocks noGrp="1"/>
          </p:cNvSpPr>
          <p:nvPr>
            <p:ph type="body" sz="quarter" idx="14"/>
          </p:nvPr>
        </p:nvSpPr>
        <p:spPr>
          <a:xfrm>
            <a:off x="230194" y="3669506"/>
            <a:ext cx="1824037" cy="1057275"/>
          </a:xfrm>
        </p:spPr>
        <p:txBody>
          <a:bodyPr anchor="b"/>
          <a:lstStyle>
            <a:lvl1pPr marL="0" indent="0" algn="l">
              <a:spcBef>
                <a:spcPts val="0"/>
              </a:spcBef>
              <a:buFont typeface="Arial" charset="0"/>
              <a:buNone/>
              <a:tabLst/>
              <a:defRPr sz="600"/>
            </a:lvl1pPr>
            <a:lvl2pPr marL="0" indent="0" algn="l">
              <a:spcBef>
                <a:spcPts val="0"/>
              </a:spcBef>
              <a:buNone/>
              <a:tabLst/>
              <a:defRPr sz="600"/>
            </a:lvl2pPr>
            <a:lvl3pPr marL="0" indent="0" algn="l">
              <a:spcBef>
                <a:spcPts val="0"/>
              </a:spcBef>
              <a:buNone/>
              <a:tabLst/>
              <a:defRPr sz="600"/>
            </a:lvl3pPr>
            <a:lvl4pPr marL="0" indent="0" algn="l">
              <a:spcBef>
                <a:spcPts val="0"/>
              </a:spcBef>
              <a:buNone/>
              <a:tabLst/>
              <a:defRPr sz="600"/>
            </a:lvl4pPr>
            <a:lvl5pPr marL="0" indent="0" algn="l">
              <a:spcBef>
                <a:spcPts val="0"/>
              </a:spcBef>
              <a:buNone/>
              <a:tabLst/>
              <a:defRPr sz="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none) + content (1/3 + 2/3)">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3127375" y="1258890"/>
            <a:ext cx="5657850" cy="2652712"/>
          </a:xfrm>
        </p:spPr>
        <p:txBody>
          <a:bodyPr/>
          <a:lstStyle/>
          <a:p>
            <a:endParaRPr lang="en-US"/>
          </a:p>
        </p:txBody>
      </p:sp>
      <p:sp>
        <p:nvSpPr>
          <p:cNvPr id="7" name="Content Placeholder 2"/>
          <p:cNvSpPr>
            <a:spLocks noGrp="1"/>
          </p:cNvSpPr>
          <p:nvPr>
            <p:ph idx="13"/>
          </p:nvPr>
        </p:nvSpPr>
        <p:spPr>
          <a:xfrm>
            <a:off x="228600" y="173736"/>
            <a:ext cx="2834640" cy="4343400"/>
          </a:xfrm>
        </p:spPr>
        <p:txBody>
          <a:bodyPr/>
          <a:lstStyle>
            <a:lvl1pPr marL="0" indent="0">
              <a:spcBef>
                <a:spcPts val="0"/>
              </a:spcBef>
              <a:defRPr sz="2000"/>
            </a:lvl1pPr>
            <a:lvl2pPr>
              <a:defRPr sz="2000"/>
            </a:lvl2pPr>
            <a:lvl3pPr>
              <a:defRPr sz="2000"/>
            </a:lvl3pPr>
            <a:lvl4pPr>
              <a:defRPr sz="2000"/>
            </a:lvl4pPr>
            <a:lvl5pPr>
              <a:defRPr sz="2000"/>
            </a:lvl5pPr>
          </a:lstStyle>
          <a:p>
            <a:pPr lvl="0"/>
            <a:r>
              <a:rPr lang="en-US" dirty="0"/>
              <a:t>Edit Master text styles</a:t>
            </a:r>
          </a:p>
          <a:p>
            <a:pPr lvl="0"/>
            <a:endParaRPr lang="en-US" dirty="0"/>
          </a:p>
          <a:p>
            <a:pPr lvl="0"/>
            <a:endParaRPr lang="en-US" dirty="0"/>
          </a:p>
          <a:p>
            <a:pPr lvl="0"/>
            <a:endParaRPr lang="en-US" dirty="0"/>
          </a:p>
          <a:p>
            <a:pPr lvl="1"/>
            <a:r>
              <a:rPr lang="en-US" dirty="0"/>
              <a:t>Second level</a:t>
            </a:r>
          </a:p>
          <a:p>
            <a:pPr lvl="1"/>
            <a:r>
              <a:rPr lang="en-US" dirty="0"/>
              <a:t>Third level</a:t>
            </a:r>
          </a:p>
          <a:p>
            <a:pPr lvl="1"/>
            <a:r>
              <a:rPr lang="en-US" dirty="0"/>
              <a:t>Fourth level</a:t>
            </a:r>
          </a:p>
        </p:txBody>
      </p:sp>
    </p:spTree>
    <p:extLst>
      <p:ext uri="{BB962C8B-B14F-4D97-AF65-F5344CB8AC3E}">
        <p14:creationId xmlns:p14="http://schemas.microsoft.com/office/powerpoint/2010/main" val="5808414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173736"/>
            <a:ext cx="2834640" cy="4343400"/>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6016752" y="173736"/>
            <a:ext cx="2834640" cy="4343400"/>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228600" y="173736"/>
            <a:ext cx="2834640" cy="4343400"/>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9276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Cover Slide_Purple_LargeAvat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736"/>
            <a:ext cx="2834640" cy="1600200"/>
          </a:xfrm>
        </p:spPr>
        <p:txBody>
          <a:bodyPr/>
          <a:lstStyle>
            <a:lvl1pPr marL="0" indent="0" algn="l">
              <a:spcBef>
                <a:spcPts val="0"/>
              </a:spcBef>
              <a:buNone/>
              <a:defRPr sz="2000" b="0" i="0">
                <a:solidFill>
                  <a:schemeClr val="accent1"/>
                </a:solidFill>
                <a:latin typeface="Arial" charset="0"/>
                <a:cs typeface="Arial"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0" y="173736"/>
            <a:ext cx="2834640" cy="1600200"/>
          </a:xfrm>
        </p:spPr>
        <p:txBody>
          <a:bodyPr/>
          <a:lstStyle>
            <a:lvl1pPr>
              <a:defRPr b="0" i="0">
                <a:solidFill>
                  <a:schemeClr val="accent1"/>
                </a:solidFill>
                <a:latin typeface="Arial" charset="0"/>
                <a:cs typeface="Arial" charset="0"/>
              </a:defRPr>
            </a:lvl1pPr>
          </a:lstStyle>
          <a:p>
            <a:r>
              <a:rPr lang="en-US" dirty="0"/>
              <a:t>Click to edit Master title style</a:t>
            </a:r>
          </a:p>
        </p:txBody>
      </p:sp>
      <p:pic>
        <p:nvPicPr>
          <p:cNvPr id="12" name="Picture 11" descr="IBM_WatsonHealth_Logotype_Pos_newblu1_BETA-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6" y="2316824"/>
            <a:ext cx="2717361" cy="310896"/>
          </a:xfrm>
          <a:prstGeom prst="rect">
            <a:avLst/>
          </a:prstGeom>
        </p:spPr>
      </p:pic>
      <p:pic>
        <p:nvPicPr>
          <p:cNvPr id="6" name="Picture 5" descr="ibm_blu40.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8606" y="4710309"/>
            <a:ext cx="475489" cy="192780"/>
          </a:xfrm>
          <a:prstGeom prst="rect">
            <a:avLst/>
          </a:prstGeom>
        </p:spPr>
      </p:pic>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77732" y="-3175"/>
            <a:ext cx="4666268" cy="5148511"/>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1/2) + content (1-column)_Purple">
    <p:spTree>
      <p:nvGrpSpPr>
        <p:cNvPr id="1" name=""/>
        <p:cNvGrpSpPr/>
        <p:nvPr/>
      </p:nvGrpSpPr>
      <p:grpSpPr>
        <a:xfrm>
          <a:off x="0" y="0"/>
          <a:ext cx="0" cy="0"/>
          <a:chOff x="0" y="0"/>
          <a:chExt cx="0" cy="0"/>
        </a:xfrm>
      </p:grpSpPr>
      <p:sp>
        <p:nvSpPr>
          <p:cNvPr id="8" name="Chart Placeholder 7"/>
          <p:cNvSpPr>
            <a:spLocks noGrp="1"/>
          </p:cNvSpPr>
          <p:nvPr>
            <p:ph type="chart" sz="quarter" idx="10"/>
          </p:nvPr>
        </p:nvSpPr>
        <p:spPr>
          <a:xfrm>
            <a:off x="4752975" y="173736"/>
            <a:ext cx="3981450" cy="4000500"/>
          </a:xfrm>
        </p:spPr>
        <p:txBody>
          <a:bodyPr/>
          <a:lstStyle/>
          <a:p>
            <a:endParaRPr lang="en-US"/>
          </a:p>
        </p:txBody>
      </p:sp>
      <p:sp>
        <p:nvSpPr>
          <p:cNvPr id="10" name="Chart Placeholder 9"/>
          <p:cNvSpPr>
            <a:spLocks noGrp="1"/>
          </p:cNvSpPr>
          <p:nvPr>
            <p:ph type="chart" sz="quarter" idx="11"/>
          </p:nvPr>
        </p:nvSpPr>
        <p:spPr>
          <a:xfrm>
            <a:off x="5534029" y="969075"/>
            <a:ext cx="2419351" cy="2409826"/>
          </a:xfrm>
        </p:spPr>
        <p:txBody>
          <a:bodyPr/>
          <a:lstStyle/>
          <a:p>
            <a:endParaRPr lang="en-US"/>
          </a:p>
        </p:txBody>
      </p:sp>
      <p:sp>
        <p:nvSpPr>
          <p:cNvPr id="2" name="Title 1"/>
          <p:cNvSpPr>
            <a:spLocks noGrp="1"/>
          </p:cNvSpPr>
          <p:nvPr>
            <p:ph type="title"/>
          </p:nvPr>
        </p:nvSpPr>
        <p:spPr>
          <a:xfrm>
            <a:off x="228600" y="173736"/>
            <a:ext cx="4251960" cy="4343400"/>
          </a:xfrm>
        </p:spPr>
        <p:txBody>
          <a:bodyPr/>
          <a:lstStyle/>
          <a:p>
            <a:r>
              <a:rPr lang="en-US"/>
              <a:t>Click to edit Master title style</a:t>
            </a:r>
            <a:endParaRPr lang="en-US" dirty="0"/>
          </a:p>
        </p:txBody>
      </p:sp>
    </p:spTree>
    <p:extLst>
      <p:ext uri="{BB962C8B-B14F-4D97-AF65-F5344CB8AC3E}">
        <p14:creationId xmlns:p14="http://schemas.microsoft.com/office/powerpoint/2010/main" val="3722081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1/2) + content (1-column, full-bleed)">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4598988" y="0"/>
            <a:ext cx="4545012" cy="5143500"/>
          </a:xfrm>
        </p:spPr>
        <p:txBody>
          <a:bodyPr/>
          <a:lstStyle/>
          <a:p>
            <a:r>
              <a:rPr lang="en-US"/>
              <a:t>Click icon to add picture</a:t>
            </a:r>
          </a:p>
        </p:txBody>
      </p:sp>
      <p:sp>
        <p:nvSpPr>
          <p:cNvPr id="2" name="Title 1"/>
          <p:cNvSpPr>
            <a:spLocks noGrp="1"/>
          </p:cNvSpPr>
          <p:nvPr>
            <p:ph type="title"/>
          </p:nvPr>
        </p:nvSpPr>
        <p:spPr>
          <a:xfrm>
            <a:off x="228600" y="173736"/>
            <a:ext cx="4251960" cy="4343400"/>
          </a:xfrm>
        </p:spPr>
        <p:txBody>
          <a:bodyPr/>
          <a:lstStyle/>
          <a:p>
            <a:r>
              <a:rPr lang="en-US"/>
              <a:t>Click to edit Master title style</a:t>
            </a:r>
            <a:endParaRPr lang="en-US" dirty="0"/>
          </a:p>
        </p:txBody>
      </p:sp>
    </p:spTree>
    <p:extLst>
      <p:ext uri="{BB962C8B-B14F-4D97-AF65-F5344CB8AC3E}">
        <p14:creationId xmlns:p14="http://schemas.microsoft.com/office/powerpoint/2010/main" val="832024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736"/>
            <a:ext cx="4251960"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228600" y="137160"/>
            <a:ext cx="4251960" cy="4343400"/>
          </a:xfrm>
        </p:spPr>
        <p:txBody>
          <a:bodyPr/>
          <a:lstStyle>
            <a:lvl1pPr>
              <a:defRPr sz="3000"/>
            </a:lvl1pPr>
          </a:lstStyle>
          <a:p>
            <a:r>
              <a:rPr lang="en-US"/>
              <a:t>Click to edit Master title style</a:t>
            </a:r>
            <a:endParaRPr lang="en-US" dirty="0"/>
          </a:p>
        </p:txBody>
      </p:sp>
    </p:spTree>
    <p:extLst>
      <p:ext uri="{BB962C8B-B14F-4D97-AF65-F5344CB8AC3E}">
        <p14:creationId xmlns:p14="http://schemas.microsoft.com/office/powerpoint/2010/main" val="3713195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Quote (1/2, medium text, 30 pt) and content (1-column)">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0"/>
            <a:ext cx="9144000" cy="5143500"/>
          </a:xfrm>
        </p:spPr>
        <p:txBody>
          <a:bodyPr/>
          <a:lstStyle/>
          <a:p>
            <a:r>
              <a:rPr lang="en-US"/>
              <a:t>Click icon to add picture</a:t>
            </a:r>
          </a:p>
        </p:txBody>
      </p:sp>
      <p:sp>
        <p:nvSpPr>
          <p:cNvPr id="8" name="Title 7"/>
          <p:cNvSpPr>
            <a:spLocks noGrp="1"/>
          </p:cNvSpPr>
          <p:nvPr>
            <p:ph type="title"/>
          </p:nvPr>
        </p:nvSpPr>
        <p:spPr>
          <a:xfrm>
            <a:off x="137160" y="137160"/>
            <a:ext cx="4251960" cy="4343400"/>
          </a:xfrm>
        </p:spPr>
        <p:txBody>
          <a:bodyPr/>
          <a:lstStyle>
            <a:lvl1pPr marL="0" indent="0">
              <a:defRPr sz="3000"/>
            </a:lvl1pPr>
          </a:lstStyle>
          <a:p>
            <a:r>
              <a:rPr lang="en-US" dirty="0"/>
              <a:t>Click to edit Master title style</a:t>
            </a:r>
          </a:p>
        </p:txBody>
      </p:sp>
    </p:spTree>
    <p:extLst>
      <p:ext uri="{BB962C8B-B14F-4D97-AF65-F5344CB8AC3E}">
        <p14:creationId xmlns:p14="http://schemas.microsoft.com/office/powerpoint/2010/main" val="1807869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228600" y="133098"/>
            <a:ext cx="8515984" cy="4343400"/>
          </a:xfrm>
        </p:spPr>
        <p:txBody>
          <a:bodyPr/>
          <a:lstStyle>
            <a:lvl1pPr>
              <a:lnSpc>
                <a:spcPct val="90000"/>
              </a:lnSpc>
              <a:defRPr sz="4800"/>
            </a:lvl1pPr>
          </a:lstStyle>
          <a:p>
            <a:r>
              <a:rPr lang="en-US"/>
              <a:t>Click to edit Master title style</a:t>
            </a:r>
            <a:endParaRPr lang="en-US" dirty="0"/>
          </a:p>
        </p:txBody>
      </p:sp>
    </p:spTree>
    <p:extLst>
      <p:ext uri="{BB962C8B-B14F-4D97-AF65-F5344CB8AC3E}">
        <p14:creationId xmlns:p14="http://schemas.microsoft.com/office/powerpoint/2010/main" val="19437699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228600" y="137160"/>
            <a:ext cx="5706166" cy="4343400"/>
          </a:xfrm>
        </p:spPr>
        <p:txBody>
          <a:bodyPr/>
          <a:lstStyle>
            <a:lvl1pPr>
              <a:defRPr sz="3000"/>
            </a:lvl1pPr>
          </a:lstStyle>
          <a:p>
            <a:r>
              <a:rPr lang="en-US"/>
              <a:t>Click to edit Master title style</a:t>
            </a:r>
            <a:endParaRPr lang="en-US" dirty="0"/>
          </a:p>
        </p:txBody>
      </p:sp>
    </p:spTree>
    <p:extLst>
      <p:ext uri="{BB962C8B-B14F-4D97-AF65-F5344CB8AC3E}">
        <p14:creationId xmlns:p14="http://schemas.microsoft.com/office/powerpoint/2010/main" val="14200257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2968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3 Callouts + Photo">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9144000" cy="5143500"/>
          </a:xfrm>
        </p:spPr>
        <p:txBody>
          <a:bodyPr/>
          <a:lstStyle/>
          <a:p>
            <a:r>
              <a:rPr lang="en-US"/>
              <a:t>Click icon to add picture</a:t>
            </a:r>
          </a:p>
        </p:txBody>
      </p:sp>
      <p:sp>
        <p:nvSpPr>
          <p:cNvPr id="11" name="Rounded Rectangle 10"/>
          <p:cNvSpPr/>
          <p:nvPr userDrawn="1"/>
        </p:nvSpPr>
        <p:spPr>
          <a:xfrm>
            <a:off x="236544" y="234950"/>
            <a:ext cx="1736725" cy="2743200"/>
          </a:xfrm>
          <a:prstGeom prst="roundRect">
            <a:avLst>
              <a:gd name="adj" fmla="val 6164"/>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Arial" charset="0"/>
            </a:endParaRPr>
          </a:p>
        </p:txBody>
      </p:sp>
      <p:sp>
        <p:nvSpPr>
          <p:cNvPr id="12" name="Rounded Rectangle 11"/>
          <p:cNvSpPr/>
          <p:nvPr userDrawn="1"/>
        </p:nvSpPr>
        <p:spPr>
          <a:xfrm>
            <a:off x="2063756" y="238125"/>
            <a:ext cx="1736725" cy="2743200"/>
          </a:xfrm>
          <a:prstGeom prst="roundRect">
            <a:avLst>
              <a:gd name="adj" fmla="val 6164"/>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Arial" charset="0"/>
            </a:endParaRPr>
          </a:p>
        </p:txBody>
      </p:sp>
      <p:sp>
        <p:nvSpPr>
          <p:cNvPr id="13" name="Rounded Rectangle 12"/>
          <p:cNvSpPr/>
          <p:nvPr userDrawn="1"/>
        </p:nvSpPr>
        <p:spPr>
          <a:xfrm>
            <a:off x="3889381" y="238125"/>
            <a:ext cx="1736725" cy="2743200"/>
          </a:xfrm>
          <a:prstGeom prst="roundRect">
            <a:avLst>
              <a:gd name="adj" fmla="val 6164"/>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Arial" charset="0"/>
            </a:endParaRPr>
          </a:p>
        </p:txBody>
      </p:sp>
      <p:sp>
        <p:nvSpPr>
          <p:cNvPr id="9" name="Text Placeholder 8"/>
          <p:cNvSpPr>
            <a:spLocks noGrp="1"/>
          </p:cNvSpPr>
          <p:nvPr>
            <p:ph type="body" sz="quarter" idx="17"/>
          </p:nvPr>
        </p:nvSpPr>
        <p:spPr>
          <a:xfrm>
            <a:off x="371481" y="450850"/>
            <a:ext cx="1510665" cy="2330450"/>
          </a:xfrm>
        </p:spPr>
        <p:txBody>
          <a:bodyPr/>
          <a:lstStyle>
            <a:lvl1pPr marL="0" indent="0" algn="l" defTabSz="457178" rtl="0" eaLnBrk="1" fontAlgn="base" hangingPunct="1">
              <a:spcAft>
                <a:spcPts val="300"/>
              </a:spcAft>
              <a:buFont typeface="Arial" charset="0"/>
              <a:buNone/>
              <a:defRPr lang="en-US" sz="1400" b="0" i="0" kern="1200" dirty="0" smtClean="0">
                <a:solidFill>
                  <a:schemeClr val="bg1"/>
                </a:solidFill>
                <a:latin typeface="Arial" charset="0"/>
                <a:ea typeface="Arial" charset="0"/>
                <a:cs typeface="Arial" charset="0"/>
              </a:defRPr>
            </a:lvl1pPr>
            <a:lvl2pPr marL="0" indent="0" algn="l" defTabSz="457178" rtl="0" eaLnBrk="1" fontAlgn="base" hangingPunct="1">
              <a:spcAft>
                <a:spcPts val="300"/>
              </a:spcAft>
              <a:buFont typeface="Arial" charset="0"/>
              <a:buNone/>
              <a:defRPr lang="en-US" sz="1400" b="0" i="0" kern="1200" dirty="0" smtClean="0">
                <a:solidFill>
                  <a:schemeClr val="bg1"/>
                </a:solidFill>
                <a:latin typeface="Arial" charset="0"/>
                <a:ea typeface="Arial" charset="0"/>
                <a:cs typeface="Arial" charset="0"/>
              </a:defRPr>
            </a:lvl2pPr>
            <a:lvl3pPr marL="0" indent="0" algn="l" defTabSz="457178" rtl="0" eaLnBrk="1" fontAlgn="base" hangingPunct="1">
              <a:spcAft>
                <a:spcPts val="300"/>
              </a:spcAft>
              <a:buFont typeface="Arial" charset="0"/>
              <a:buNone/>
              <a:defRPr lang="en-US" sz="1400" kern="1200" dirty="0" smtClean="0">
                <a:solidFill>
                  <a:schemeClr val="bg1"/>
                </a:solidFill>
                <a:latin typeface="Arial"/>
                <a:ea typeface="ＭＳ Ｐゴシック" charset="0"/>
                <a:cs typeface="Arial"/>
              </a:defRPr>
            </a:lvl3pPr>
            <a:lvl4pPr marL="0" indent="0" algn="l" defTabSz="457178" rtl="0" eaLnBrk="1" fontAlgn="base" hangingPunct="1">
              <a:spcAft>
                <a:spcPts val="300"/>
              </a:spcAft>
              <a:buFont typeface="Arial" charset="0"/>
              <a:buNone/>
              <a:defRPr lang="en-US" sz="1400" kern="1200" dirty="0" smtClean="0">
                <a:solidFill>
                  <a:schemeClr val="bg1"/>
                </a:solidFill>
                <a:latin typeface="Arial"/>
                <a:ea typeface="ＭＳ Ｐゴシック" charset="0"/>
                <a:cs typeface="Arial"/>
              </a:defRPr>
            </a:lvl4pPr>
            <a:lvl5pPr marL="0" indent="0" algn="l" defTabSz="457178" rtl="0" eaLnBrk="1" fontAlgn="base" hangingPunct="1">
              <a:spcAft>
                <a:spcPts val="300"/>
              </a:spcAft>
              <a:buFont typeface="Arial" charset="0"/>
              <a:buNone/>
              <a:defRPr lang="en-US" sz="1400" kern="1200" dirty="0">
                <a:solidFill>
                  <a:schemeClr val="bg1"/>
                </a:solidFill>
                <a:latin typeface="Arial"/>
                <a:ea typeface="ＭＳ Ｐゴシック" charset="0"/>
                <a:cs typeface="Arial"/>
              </a:defRPr>
            </a:lvl5pPr>
          </a:lstStyle>
          <a:p>
            <a:pPr lvl="0"/>
            <a:r>
              <a:rPr lang="en-US" dirty="0"/>
              <a:t>Edit Master text styles</a:t>
            </a:r>
          </a:p>
          <a:p>
            <a:pPr lvl="1"/>
            <a:r>
              <a:rPr lang="en-US" dirty="0"/>
              <a:t>Second level</a:t>
            </a:r>
          </a:p>
        </p:txBody>
      </p:sp>
      <p:sp>
        <p:nvSpPr>
          <p:cNvPr id="14" name="Text Placeholder 8"/>
          <p:cNvSpPr>
            <a:spLocks noGrp="1"/>
          </p:cNvSpPr>
          <p:nvPr>
            <p:ph type="body" sz="quarter" idx="18"/>
          </p:nvPr>
        </p:nvSpPr>
        <p:spPr>
          <a:xfrm>
            <a:off x="2209807" y="450850"/>
            <a:ext cx="1510665" cy="2330450"/>
          </a:xfrm>
        </p:spPr>
        <p:txBody>
          <a:bodyPr/>
          <a:lstStyle>
            <a:lvl1pPr marL="0" indent="0" algn="l" defTabSz="457178" rtl="0" eaLnBrk="1" fontAlgn="base" hangingPunct="1">
              <a:spcAft>
                <a:spcPts val="300"/>
              </a:spcAft>
              <a:buFont typeface="Arial" charset="0"/>
              <a:buNone/>
              <a:defRPr lang="en-US" sz="1400" b="0" i="0" kern="1200" dirty="0" smtClean="0">
                <a:solidFill>
                  <a:schemeClr val="bg1"/>
                </a:solidFill>
                <a:latin typeface="Arial" charset="0"/>
                <a:ea typeface="Arial" charset="0"/>
                <a:cs typeface="Arial" charset="0"/>
              </a:defRPr>
            </a:lvl1pPr>
            <a:lvl2pPr marL="0" indent="0" algn="l" defTabSz="457178" rtl="0" eaLnBrk="1" fontAlgn="base" hangingPunct="1">
              <a:spcAft>
                <a:spcPts val="300"/>
              </a:spcAft>
              <a:buFont typeface="Arial" charset="0"/>
              <a:buNone/>
              <a:defRPr lang="en-US" sz="1400" b="0" i="0" kern="1200" dirty="0" smtClean="0">
                <a:solidFill>
                  <a:schemeClr val="bg1"/>
                </a:solidFill>
                <a:latin typeface="Arial" charset="0"/>
                <a:ea typeface="Arial" charset="0"/>
                <a:cs typeface="Arial" charset="0"/>
              </a:defRPr>
            </a:lvl2pPr>
            <a:lvl3pPr marL="0" indent="0" algn="l" defTabSz="457178" rtl="0" eaLnBrk="1" fontAlgn="base" hangingPunct="1">
              <a:spcAft>
                <a:spcPts val="300"/>
              </a:spcAft>
              <a:buFont typeface="Arial" charset="0"/>
              <a:buNone/>
              <a:defRPr lang="en-US" sz="1400" kern="1200" dirty="0" smtClean="0">
                <a:solidFill>
                  <a:schemeClr val="bg1"/>
                </a:solidFill>
                <a:latin typeface="Arial"/>
                <a:ea typeface="ＭＳ Ｐゴシック" charset="0"/>
                <a:cs typeface="Arial"/>
              </a:defRPr>
            </a:lvl3pPr>
            <a:lvl4pPr marL="0" indent="0" algn="l" defTabSz="457178" rtl="0" eaLnBrk="1" fontAlgn="base" hangingPunct="1">
              <a:spcAft>
                <a:spcPts val="300"/>
              </a:spcAft>
              <a:buFont typeface="Arial" charset="0"/>
              <a:buNone/>
              <a:defRPr lang="en-US" sz="1400" kern="1200" dirty="0" smtClean="0">
                <a:solidFill>
                  <a:schemeClr val="bg1"/>
                </a:solidFill>
                <a:latin typeface="Arial"/>
                <a:ea typeface="ＭＳ Ｐゴシック" charset="0"/>
                <a:cs typeface="Arial"/>
              </a:defRPr>
            </a:lvl4pPr>
            <a:lvl5pPr marL="0" indent="0" algn="l" defTabSz="457178" rtl="0" eaLnBrk="1" fontAlgn="base" hangingPunct="1">
              <a:spcAft>
                <a:spcPts val="300"/>
              </a:spcAft>
              <a:buFont typeface="Arial" charset="0"/>
              <a:buNone/>
              <a:defRPr lang="en-US" sz="1400" kern="1200" dirty="0">
                <a:solidFill>
                  <a:schemeClr val="bg1"/>
                </a:solidFill>
                <a:latin typeface="Arial"/>
                <a:ea typeface="ＭＳ Ｐゴシック" charset="0"/>
                <a:cs typeface="Arial"/>
              </a:defRPr>
            </a:lvl5pPr>
          </a:lstStyle>
          <a:p>
            <a:pPr lvl="0"/>
            <a:r>
              <a:rPr lang="en-US" dirty="0"/>
              <a:t>Edit Master text styles</a:t>
            </a:r>
          </a:p>
          <a:p>
            <a:pPr lvl="1"/>
            <a:r>
              <a:rPr lang="en-US" dirty="0"/>
              <a:t>Second level</a:t>
            </a:r>
          </a:p>
        </p:txBody>
      </p:sp>
      <p:sp>
        <p:nvSpPr>
          <p:cNvPr id="15" name="Text Placeholder 8"/>
          <p:cNvSpPr>
            <a:spLocks noGrp="1"/>
          </p:cNvSpPr>
          <p:nvPr>
            <p:ph type="body" sz="quarter" idx="19"/>
          </p:nvPr>
        </p:nvSpPr>
        <p:spPr>
          <a:xfrm>
            <a:off x="4013005" y="450850"/>
            <a:ext cx="1510665" cy="2330450"/>
          </a:xfrm>
        </p:spPr>
        <p:txBody>
          <a:bodyPr/>
          <a:lstStyle>
            <a:lvl1pPr marL="0" indent="0" algn="l" defTabSz="457178" rtl="0" eaLnBrk="1" fontAlgn="base" hangingPunct="1">
              <a:spcAft>
                <a:spcPts val="300"/>
              </a:spcAft>
              <a:buFont typeface="Arial" charset="0"/>
              <a:buNone/>
              <a:defRPr lang="en-US" sz="1400" b="0" i="0" kern="1200" dirty="0" smtClean="0">
                <a:solidFill>
                  <a:schemeClr val="bg1"/>
                </a:solidFill>
                <a:latin typeface="Arial" charset="0"/>
                <a:ea typeface="Arial" charset="0"/>
                <a:cs typeface="Arial" charset="0"/>
              </a:defRPr>
            </a:lvl1pPr>
            <a:lvl2pPr marL="0" indent="0" algn="l" defTabSz="457178" rtl="0" eaLnBrk="1" fontAlgn="base" hangingPunct="1">
              <a:spcAft>
                <a:spcPts val="300"/>
              </a:spcAft>
              <a:buFont typeface="Arial" charset="0"/>
              <a:buNone/>
              <a:defRPr lang="en-US" sz="1400" b="0" i="0" kern="1200" dirty="0" smtClean="0">
                <a:solidFill>
                  <a:schemeClr val="bg1"/>
                </a:solidFill>
                <a:latin typeface="Arial" charset="0"/>
                <a:ea typeface="Arial" charset="0"/>
                <a:cs typeface="Arial" charset="0"/>
              </a:defRPr>
            </a:lvl2pPr>
            <a:lvl3pPr marL="0" indent="0" algn="l" defTabSz="457178" rtl="0" eaLnBrk="1" fontAlgn="base" hangingPunct="1">
              <a:spcAft>
                <a:spcPts val="300"/>
              </a:spcAft>
              <a:buFont typeface="Arial" charset="0"/>
              <a:buNone/>
              <a:defRPr lang="en-US" sz="1400" kern="1200" dirty="0" smtClean="0">
                <a:solidFill>
                  <a:schemeClr val="bg1"/>
                </a:solidFill>
                <a:latin typeface="Arial"/>
                <a:ea typeface="ＭＳ Ｐゴシック" charset="0"/>
                <a:cs typeface="Arial"/>
              </a:defRPr>
            </a:lvl3pPr>
            <a:lvl4pPr marL="0" indent="0" algn="l" defTabSz="457178" rtl="0" eaLnBrk="1" fontAlgn="base" hangingPunct="1">
              <a:spcAft>
                <a:spcPts val="300"/>
              </a:spcAft>
              <a:buFont typeface="Arial" charset="0"/>
              <a:buNone/>
              <a:defRPr lang="en-US" sz="1400" kern="1200" dirty="0" smtClean="0">
                <a:solidFill>
                  <a:schemeClr val="bg1"/>
                </a:solidFill>
                <a:latin typeface="Arial"/>
                <a:ea typeface="ＭＳ Ｐゴシック" charset="0"/>
                <a:cs typeface="Arial"/>
              </a:defRPr>
            </a:lvl4pPr>
            <a:lvl5pPr marL="0" indent="0" algn="l" defTabSz="457178" rtl="0" eaLnBrk="1" fontAlgn="base" hangingPunct="1">
              <a:spcAft>
                <a:spcPts val="300"/>
              </a:spcAft>
              <a:buFont typeface="Arial" charset="0"/>
              <a:buNone/>
              <a:defRPr lang="en-US" sz="1400" kern="1200" dirty="0">
                <a:solidFill>
                  <a:schemeClr val="bg1"/>
                </a:solidFill>
                <a:latin typeface="Arial"/>
                <a:ea typeface="ＭＳ Ｐゴシック" charset="0"/>
                <a:cs typeface="Arial"/>
              </a:defRPr>
            </a:lvl5pPr>
          </a:lstStyle>
          <a:p>
            <a:pPr lvl="0"/>
            <a:r>
              <a:rPr lang="en-US" dirty="0"/>
              <a:t>Edit Master text styles</a:t>
            </a:r>
          </a:p>
          <a:p>
            <a:pPr lvl="1"/>
            <a:r>
              <a:rPr lang="en-US" dirty="0"/>
              <a:t>Second level</a:t>
            </a:r>
          </a:p>
        </p:txBody>
      </p:sp>
      <p:sp>
        <p:nvSpPr>
          <p:cNvPr id="16" name="Text Placeholder 8"/>
          <p:cNvSpPr>
            <a:spLocks noGrp="1"/>
          </p:cNvSpPr>
          <p:nvPr>
            <p:ph type="body" sz="quarter" idx="15"/>
          </p:nvPr>
        </p:nvSpPr>
        <p:spPr>
          <a:xfrm>
            <a:off x="230194" y="3669506"/>
            <a:ext cx="1824037" cy="1057275"/>
          </a:xfrm>
        </p:spPr>
        <p:txBody>
          <a:bodyPr anchor="b"/>
          <a:lstStyle>
            <a:lvl1pPr marL="0" indent="0" algn="l">
              <a:spcBef>
                <a:spcPts val="0"/>
              </a:spcBef>
              <a:buFont typeface="Arial" charset="0"/>
              <a:buNone/>
              <a:tabLst/>
              <a:defRPr sz="600"/>
            </a:lvl1pPr>
            <a:lvl2pPr marL="0" indent="0" algn="l">
              <a:spcBef>
                <a:spcPts val="0"/>
              </a:spcBef>
              <a:buNone/>
              <a:tabLst/>
              <a:defRPr sz="600"/>
            </a:lvl2pPr>
            <a:lvl3pPr marL="0" indent="0" algn="l">
              <a:spcBef>
                <a:spcPts val="0"/>
              </a:spcBef>
              <a:buNone/>
              <a:tabLst/>
              <a:defRPr sz="600"/>
            </a:lvl3pPr>
            <a:lvl4pPr marL="0" indent="0" algn="l">
              <a:spcBef>
                <a:spcPts val="0"/>
              </a:spcBef>
              <a:buNone/>
              <a:tabLst/>
              <a:defRPr sz="600"/>
            </a:lvl4pPr>
            <a:lvl5pPr marL="0" indent="0" algn="l">
              <a:spcBef>
                <a:spcPts val="0"/>
              </a:spcBef>
              <a:buNone/>
              <a:tabLst/>
              <a:defRPr sz="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264A60"/>
          </a:solidFill>
        </p:spPr>
        <p:txBody>
          <a:bodyPr wrap="square" lIns="0" tIns="0" rIns="0" bIns="0" rtlCol="0"/>
          <a:lstStyle/>
          <a:p>
            <a:pPr fontAlgn="auto">
              <a:spcBef>
                <a:spcPts val="0"/>
              </a:spcBef>
              <a:spcAft>
                <a:spcPts val="0"/>
              </a:spcAft>
            </a:pPr>
            <a:endParaRPr>
              <a:solidFill>
                <a:prstClr val="black"/>
              </a:solidFill>
              <a:latin typeface="Calibri"/>
              <a:ea typeface=""/>
            </a:endParaRPr>
          </a:p>
        </p:txBody>
      </p:sp>
      <p:sp>
        <p:nvSpPr>
          <p:cNvPr id="2" name="Holder 2"/>
          <p:cNvSpPr>
            <a:spLocks noGrp="1"/>
          </p:cNvSpPr>
          <p:nvPr>
            <p:ph type="ctrTitle"/>
          </p:nvPr>
        </p:nvSpPr>
        <p:spPr>
          <a:xfrm>
            <a:off x="189258" y="1760250"/>
            <a:ext cx="2340610" cy="184666"/>
          </a:xfrm>
          <a:prstGeom prst="rect">
            <a:avLst/>
          </a:prstGeom>
        </p:spPr>
        <p:txBody>
          <a:bodyPr wrap="square" lIns="0" tIns="0" rIns="0" bIns="0">
            <a:spAutoFit/>
          </a:bodyPr>
          <a:lstStyle>
            <a:lvl1pPr>
              <a:defRPr sz="1200" b="0" i="0">
                <a:solidFill>
                  <a:schemeClr val="bg1"/>
                </a:solidFill>
                <a:latin typeface="Arial"/>
                <a:cs typeface="Arial"/>
              </a:defRPr>
            </a:lvl1pPr>
          </a:lstStyle>
          <a:p>
            <a:endParaRPr/>
          </a:p>
        </p:txBody>
      </p:sp>
      <p:sp>
        <p:nvSpPr>
          <p:cNvPr id="3" name="Holder 3"/>
          <p:cNvSpPr>
            <a:spLocks noGrp="1"/>
          </p:cNvSpPr>
          <p:nvPr>
            <p:ph type="subTitle" idx="4"/>
          </p:nvPr>
        </p:nvSpPr>
        <p:spPr>
          <a:xfrm>
            <a:off x="1371600" y="2880361"/>
            <a:ext cx="6400800"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590551" y="4834872"/>
            <a:ext cx="1137285" cy="57708"/>
          </a:xfrm>
          <a:prstGeom prst="rect">
            <a:avLst/>
          </a:prstGeom>
        </p:spPr>
        <p:txBody>
          <a:bodyPr lIns="0" tIns="0" rIns="0" bIns="0"/>
          <a:lstStyle>
            <a:lvl1pPr>
              <a:defRPr sz="375" b="0" i="0">
                <a:solidFill>
                  <a:schemeClr val="bg1"/>
                </a:solidFill>
                <a:latin typeface="Arial"/>
                <a:cs typeface="Arial"/>
              </a:defRPr>
            </a:lvl1pPr>
          </a:lstStyle>
          <a:p>
            <a:pPr marL="9525">
              <a:spcBef>
                <a:spcPts val="38"/>
              </a:spcBef>
            </a:pPr>
            <a:r>
              <a:rPr lang="en-US" spc="-4">
                <a:solidFill>
                  <a:prstClr val="white"/>
                </a:solidFill>
              </a:rPr>
              <a:t>Watson Health </a:t>
            </a:r>
            <a:r>
              <a:rPr lang="en-US">
                <a:solidFill>
                  <a:prstClr val="white"/>
                </a:solidFill>
              </a:rPr>
              <a:t>© </a:t>
            </a:r>
            <a:r>
              <a:rPr lang="en-US" spc="-4">
                <a:solidFill>
                  <a:prstClr val="white"/>
                </a:solidFill>
              </a:rPr>
              <a:t>IBM Corporation</a:t>
            </a:r>
            <a:r>
              <a:rPr lang="en-US" spc="-45">
                <a:solidFill>
                  <a:prstClr val="white"/>
                </a:solidFill>
              </a:rPr>
              <a:t> </a:t>
            </a:r>
            <a:r>
              <a:rPr lang="en-US" spc="-4">
                <a:solidFill>
                  <a:prstClr val="white"/>
                </a:solidFill>
              </a:rPr>
              <a:t>2016</a:t>
            </a:r>
          </a:p>
        </p:txBody>
      </p:sp>
      <p:sp>
        <p:nvSpPr>
          <p:cNvPr id="5" name="Holder 5"/>
          <p:cNvSpPr>
            <a:spLocks noGrp="1"/>
          </p:cNvSpPr>
          <p:nvPr>
            <p:ph type="dt" sz="half" idx="6"/>
          </p:nvPr>
        </p:nvSpPr>
        <p:spPr>
          <a:xfrm>
            <a:off x="457200" y="4783456"/>
            <a:ext cx="2103120" cy="207749"/>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9/26/17</a:t>
            </a:fld>
            <a:endParaRPr lang="en-US">
              <a:solidFill>
                <a:prstClr val="black">
                  <a:tint val="75000"/>
                </a:prstClr>
              </a:solidFill>
            </a:endParaRPr>
          </a:p>
        </p:txBody>
      </p:sp>
      <p:sp>
        <p:nvSpPr>
          <p:cNvPr id="6" name="Holder 6"/>
          <p:cNvSpPr>
            <a:spLocks noGrp="1"/>
          </p:cNvSpPr>
          <p:nvPr>
            <p:ph type="sldNum" sz="quarter" idx="7"/>
          </p:nvPr>
        </p:nvSpPr>
        <p:spPr>
          <a:xfrm>
            <a:off x="203200" y="4837730"/>
            <a:ext cx="120650" cy="57708"/>
          </a:xfrm>
          <a:prstGeom prst="rect">
            <a:avLst/>
          </a:prstGeom>
        </p:spPr>
        <p:txBody>
          <a:bodyPr lIns="0" tIns="0" rIns="0" bIns="0"/>
          <a:lstStyle>
            <a:lvl1pPr>
              <a:defRPr sz="375" b="0" i="0">
                <a:solidFill>
                  <a:schemeClr val="bg1"/>
                </a:solidFill>
                <a:latin typeface="Arial"/>
                <a:cs typeface="Arial"/>
              </a:defRPr>
            </a:lvl1pPr>
          </a:lstStyle>
          <a:p>
            <a:pPr marL="19050">
              <a:spcBef>
                <a:spcPts val="38"/>
              </a:spcBef>
            </a:pPr>
            <a:fld id="{81D60167-4931-47E6-BA6A-407CBD079E47}" type="slidenum">
              <a:rPr lang="uk-UA" smtClean="0">
                <a:solidFill>
                  <a:prstClr val="white"/>
                </a:solidFill>
              </a:rPr>
              <a:pPr marL="19050">
                <a:spcBef>
                  <a:spcPts val="38"/>
                </a:spcBef>
              </a:pPr>
              <a:t>‹#›</a:t>
            </a:fld>
            <a:endParaRPr lang="uk-UA">
              <a:solidFill>
                <a:prstClr val="white"/>
              </a:solidFill>
            </a:endParaRPr>
          </a:p>
        </p:txBody>
      </p:sp>
    </p:spTree>
    <p:extLst>
      <p:ext uri="{BB962C8B-B14F-4D97-AF65-F5344CB8AC3E}">
        <p14:creationId xmlns:p14="http://schemas.microsoft.com/office/powerpoint/2010/main" val="3942317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264A60"/>
          </a:solidFill>
        </p:spPr>
        <p:txBody>
          <a:bodyPr wrap="square" lIns="0" tIns="0" rIns="0" bIns="0" rtlCol="0"/>
          <a:lstStyle/>
          <a:p>
            <a:pPr fontAlgn="auto">
              <a:spcBef>
                <a:spcPts val="0"/>
              </a:spcBef>
              <a:spcAft>
                <a:spcPts val="0"/>
              </a:spcAft>
            </a:pPr>
            <a:endParaRPr>
              <a:solidFill>
                <a:prstClr val="black"/>
              </a:solidFill>
              <a:latin typeface="Calibri"/>
              <a:ea typeface=""/>
            </a:endParaRPr>
          </a:p>
        </p:txBody>
      </p:sp>
      <p:sp>
        <p:nvSpPr>
          <p:cNvPr id="2" name="Holder 2"/>
          <p:cNvSpPr>
            <a:spLocks noGrp="1"/>
          </p:cNvSpPr>
          <p:nvPr>
            <p:ph type="title"/>
          </p:nvPr>
        </p:nvSpPr>
        <p:spPr/>
        <p:txBody>
          <a:bodyPr lIns="0" tIns="0" rIns="0" bIns="0"/>
          <a:lstStyle>
            <a:lvl1pPr>
              <a:defRPr sz="1350" b="0" i="0">
                <a:solidFill>
                  <a:schemeClr val="bg1"/>
                </a:solidFill>
                <a:latin typeface="Arial"/>
                <a:cs typeface="Arial"/>
              </a:defRPr>
            </a:lvl1pPr>
          </a:lstStyle>
          <a:p>
            <a:endParaRPr/>
          </a:p>
        </p:txBody>
      </p:sp>
      <p:sp>
        <p:nvSpPr>
          <p:cNvPr id="3" name="Holder 3"/>
          <p:cNvSpPr>
            <a:spLocks noGrp="1"/>
          </p:cNvSpPr>
          <p:nvPr>
            <p:ph sz="half" idx="2"/>
          </p:nvPr>
        </p:nvSpPr>
        <p:spPr>
          <a:xfrm>
            <a:off x="457200" y="1183005"/>
            <a:ext cx="3977640"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077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590551" y="4834872"/>
            <a:ext cx="1137285" cy="57708"/>
          </a:xfrm>
          <a:prstGeom prst="rect">
            <a:avLst/>
          </a:prstGeom>
        </p:spPr>
        <p:txBody>
          <a:bodyPr lIns="0" tIns="0" rIns="0" bIns="0"/>
          <a:lstStyle>
            <a:lvl1pPr>
              <a:defRPr sz="375" b="0" i="0">
                <a:solidFill>
                  <a:schemeClr val="bg1"/>
                </a:solidFill>
                <a:latin typeface="Arial"/>
                <a:cs typeface="Arial"/>
              </a:defRPr>
            </a:lvl1pPr>
          </a:lstStyle>
          <a:p>
            <a:pPr marL="9525">
              <a:spcBef>
                <a:spcPts val="38"/>
              </a:spcBef>
            </a:pPr>
            <a:r>
              <a:rPr lang="en-US" spc="-4">
                <a:solidFill>
                  <a:prstClr val="white"/>
                </a:solidFill>
              </a:rPr>
              <a:t>Watson Health </a:t>
            </a:r>
            <a:r>
              <a:rPr lang="en-US">
                <a:solidFill>
                  <a:prstClr val="white"/>
                </a:solidFill>
              </a:rPr>
              <a:t>© </a:t>
            </a:r>
            <a:r>
              <a:rPr lang="en-US" spc="-4">
                <a:solidFill>
                  <a:prstClr val="white"/>
                </a:solidFill>
              </a:rPr>
              <a:t>IBM Corporation</a:t>
            </a:r>
            <a:r>
              <a:rPr lang="en-US" spc="-45">
                <a:solidFill>
                  <a:prstClr val="white"/>
                </a:solidFill>
              </a:rPr>
              <a:t> </a:t>
            </a:r>
            <a:r>
              <a:rPr lang="en-US" spc="-4">
                <a:solidFill>
                  <a:prstClr val="white"/>
                </a:solidFill>
              </a:rPr>
              <a:t>2016</a:t>
            </a:r>
          </a:p>
        </p:txBody>
      </p:sp>
      <p:sp>
        <p:nvSpPr>
          <p:cNvPr id="6" name="Holder 6"/>
          <p:cNvSpPr>
            <a:spLocks noGrp="1"/>
          </p:cNvSpPr>
          <p:nvPr>
            <p:ph type="dt" sz="half" idx="6"/>
          </p:nvPr>
        </p:nvSpPr>
        <p:spPr>
          <a:xfrm>
            <a:off x="457200" y="4783456"/>
            <a:ext cx="2103120" cy="207749"/>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9/26/17</a:t>
            </a:fld>
            <a:endParaRPr lang="en-US">
              <a:solidFill>
                <a:prstClr val="black">
                  <a:tint val="75000"/>
                </a:prstClr>
              </a:solidFill>
            </a:endParaRPr>
          </a:p>
        </p:txBody>
      </p:sp>
      <p:sp>
        <p:nvSpPr>
          <p:cNvPr id="7" name="Holder 7"/>
          <p:cNvSpPr>
            <a:spLocks noGrp="1"/>
          </p:cNvSpPr>
          <p:nvPr>
            <p:ph type="sldNum" sz="quarter" idx="7"/>
          </p:nvPr>
        </p:nvSpPr>
        <p:spPr>
          <a:xfrm>
            <a:off x="203200" y="4837730"/>
            <a:ext cx="120650" cy="57708"/>
          </a:xfrm>
          <a:prstGeom prst="rect">
            <a:avLst/>
          </a:prstGeom>
        </p:spPr>
        <p:txBody>
          <a:bodyPr lIns="0" tIns="0" rIns="0" bIns="0"/>
          <a:lstStyle>
            <a:lvl1pPr>
              <a:defRPr sz="375" b="0" i="0">
                <a:solidFill>
                  <a:schemeClr val="bg1"/>
                </a:solidFill>
                <a:latin typeface="Arial"/>
                <a:cs typeface="Arial"/>
              </a:defRPr>
            </a:lvl1pPr>
          </a:lstStyle>
          <a:p>
            <a:pPr marL="19050">
              <a:spcBef>
                <a:spcPts val="38"/>
              </a:spcBef>
            </a:pPr>
            <a:fld id="{81D60167-4931-47E6-BA6A-407CBD079E47}" type="slidenum">
              <a:rPr lang="uk-UA" smtClean="0">
                <a:solidFill>
                  <a:prstClr val="white"/>
                </a:solidFill>
              </a:rPr>
              <a:pPr marL="19050">
                <a:spcBef>
                  <a:spcPts val="38"/>
                </a:spcBef>
              </a:pPr>
              <a:t>‹#›</a:t>
            </a:fld>
            <a:endParaRPr lang="uk-UA">
              <a:solidFill>
                <a:prstClr val="white"/>
              </a:solidFill>
            </a:endParaRPr>
          </a:p>
        </p:txBody>
      </p:sp>
    </p:spTree>
    <p:extLst>
      <p:ext uri="{BB962C8B-B14F-4D97-AF65-F5344CB8AC3E}">
        <p14:creationId xmlns:p14="http://schemas.microsoft.com/office/powerpoint/2010/main" val="2100905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Cover Slide_Teal_LargeAvat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736"/>
            <a:ext cx="2834640" cy="1600200"/>
          </a:xfrm>
        </p:spPr>
        <p:txBody>
          <a:bodyPr/>
          <a:lstStyle>
            <a:lvl1pPr marL="0" indent="0" algn="l">
              <a:spcBef>
                <a:spcPts val="0"/>
              </a:spcBef>
              <a:buNone/>
              <a:defRPr sz="2000" b="0" i="0">
                <a:solidFill>
                  <a:schemeClr val="accent4"/>
                </a:solidFill>
                <a:latin typeface="Arial" charset="0"/>
                <a:cs typeface="Arial"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0" y="173736"/>
            <a:ext cx="2834640" cy="1600200"/>
          </a:xfrm>
        </p:spPr>
        <p:txBody>
          <a:bodyPr/>
          <a:lstStyle>
            <a:lvl1pPr>
              <a:defRPr b="0" i="0">
                <a:solidFill>
                  <a:schemeClr val="accent4"/>
                </a:solidFill>
                <a:latin typeface="Arial" charset="0"/>
                <a:cs typeface="Arial" charset="0"/>
              </a:defRPr>
            </a:lvl1pPr>
          </a:lstStyle>
          <a:p>
            <a:r>
              <a:rPr lang="en-US" dirty="0"/>
              <a:t>Click to edit Master title style</a:t>
            </a:r>
          </a:p>
        </p:txBody>
      </p:sp>
      <p:pic>
        <p:nvPicPr>
          <p:cNvPr id="7" name="Picture 6" descr="ibm_teal40.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4710309"/>
            <a:ext cx="475487" cy="19278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2274" y="0"/>
            <a:ext cx="4661726" cy="5143500"/>
          </a:xfrm>
          <a:prstGeom prst="rect">
            <a:avLst/>
          </a:prstGeom>
        </p:spPr>
      </p:pic>
      <p:pic>
        <p:nvPicPr>
          <p:cNvPr id="10" name="Picture 9" descr="IBM_WatsonHealth_Logotype_Pos_green_BETA.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8600" y="2322649"/>
            <a:ext cx="2717360" cy="310896"/>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ver Slide_Green">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736"/>
            <a:ext cx="2834640" cy="1600200"/>
          </a:xfrm>
        </p:spPr>
        <p:txBody>
          <a:bodyPr/>
          <a:lstStyle>
            <a:lvl1pPr marL="0" indent="0" algn="l">
              <a:spcBef>
                <a:spcPts val="0"/>
              </a:spcBef>
              <a:buNone/>
              <a:defRPr sz="2000" b="0" i="0">
                <a:solidFill>
                  <a:srgbClr val="FFFFFF"/>
                </a:solidFill>
                <a:latin typeface="Arial" charset="0"/>
                <a:cs typeface="Arial"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0" y="173736"/>
            <a:ext cx="2834640" cy="1600200"/>
          </a:xfrm>
        </p:spPr>
        <p:txBody>
          <a:bodyPr/>
          <a:lstStyle>
            <a:lvl1pPr>
              <a:defRPr b="0" i="0">
                <a:latin typeface="Arial" charset="0"/>
                <a:cs typeface="Arial" charset="0"/>
              </a:defRPr>
            </a:lvl1pPr>
          </a:lstStyle>
          <a:p>
            <a:r>
              <a:rPr lang="en-US" dirty="0"/>
              <a:t>Click to edit Master 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5264704" y="1398588"/>
            <a:ext cx="3879296" cy="3744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2" descr="IBM_WatsonHealth_Logotype_White_BETA.png"/>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8606" y="2398562"/>
            <a:ext cx="2215019" cy="185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683369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Cover Slide_Green">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736"/>
            <a:ext cx="2834640" cy="1600200"/>
          </a:xfrm>
        </p:spPr>
        <p:txBody>
          <a:bodyPr/>
          <a:lstStyle>
            <a:lvl1pPr marL="0" indent="0" algn="l">
              <a:spcBef>
                <a:spcPts val="0"/>
              </a:spcBef>
              <a:buNone/>
              <a:defRPr sz="2000" b="0" i="0">
                <a:solidFill>
                  <a:srgbClr val="FFFFFF"/>
                </a:solidFill>
                <a:latin typeface="Arial" charset="0"/>
                <a:cs typeface="Arial"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0" y="173736"/>
            <a:ext cx="2834640" cy="1600200"/>
          </a:xfrm>
        </p:spPr>
        <p:txBody>
          <a:bodyPr/>
          <a:lstStyle>
            <a:lvl1pPr>
              <a:defRPr b="0" i="0">
                <a:latin typeface="Arial" charset="0"/>
                <a:cs typeface="Arial" charset="0"/>
              </a:defRPr>
            </a:lvl1pPr>
          </a:lstStyle>
          <a:p>
            <a:r>
              <a:rPr lang="en-US" dirty="0"/>
              <a:t>Click to edit Master title style</a:t>
            </a:r>
          </a:p>
        </p:txBody>
      </p:sp>
      <p:pic>
        <p:nvPicPr>
          <p:cNvPr id="7" name="Picture 9"/>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482081" y="0"/>
            <a:ext cx="4661925"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2" descr="IBM_WatsonHealth_Logotype_White_BETA.png"/>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8606" y="2398562"/>
            <a:ext cx="2215019" cy="185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4297680" cy="2286000"/>
          </a:xfrm>
        </p:spPr>
        <p:txBody>
          <a:bodyPr/>
          <a:lstStyle/>
          <a:p>
            <a:r>
              <a:rPr lang="en-US" dirty="0"/>
              <a:t>Click to edit Master title style</a:t>
            </a:r>
          </a:p>
        </p:txBody>
      </p:sp>
    </p:spTree>
    <p:extLst>
      <p:ext uri="{BB962C8B-B14F-4D97-AF65-F5344CB8AC3E}">
        <p14:creationId xmlns:p14="http://schemas.microsoft.com/office/powerpoint/2010/main" val="4279595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6"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228606" y="173736"/>
            <a:ext cx="4474777" cy="914400"/>
          </a:xfrm>
        </p:spPr>
        <p:txBody>
          <a:bodyPr/>
          <a:lstStyle/>
          <a:p>
            <a:r>
              <a:rPr lang="en-US" noProof="0"/>
              <a:t>Click to edit Master title style</a:t>
            </a:r>
          </a:p>
        </p:txBody>
      </p:sp>
    </p:spTree>
    <p:extLst>
      <p:ext uri="{BB962C8B-B14F-4D97-AF65-F5344CB8AC3E}">
        <p14:creationId xmlns:p14="http://schemas.microsoft.com/office/powerpoint/2010/main" val="7929524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425196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6" y="173736"/>
            <a:ext cx="4474777" cy="914400"/>
          </a:xfrm>
        </p:spPr>
        <p:txBody>
          <a:bodyPr/>
          <a:lstStyle/>
          <a:p>
            <a:r>
              <a:rPr lang="en-US" dirty="0"/>
              <a:t>Click to edit Master title style</a:t>
            </a:r>
          </a:p>
        </p:txBody>
      </p:sp>
      <p:sp>
        <p:nvSpPr>
          <p:cNvPr id="9" name="Content Placeholder 2"/>
          <p:cNvSpPr>
            <a:spLocks noGrp="1"/>
          </p:cNvSpPr>
          <p:nvPr>
            <p:ph idx="14"/>
          </p:nvPr>
        </p:nvSpPr>
        <p:spPr>
          <a:xfrm>
            <a:off x="4568793" y="1097280"/>
            <a:ext cx="425196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58143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283464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6" y="173736"/>
            <a:ext cx="4474777" cy="914400"/>
          </a:xfrm>
        </p:spPr>
        <p:txBody>
          <a:bodyPr/>
          <a:lstStyle/>
          <a:p>
            <a:r>
              <a:rPr lang="en-US" dirty="0"/>
              <a:t>Click to edit Master title style</a:t>
            </a:r>
          </a:p>
        </p:txBody>
      </p:sp>
      <p:sp>
        <p:nvSpPr>
          <p:cNvPr id="8" name="Content Placeholder 2"/>
          <p:cNvSpPr>
            <a:spLocks noGrp="1"/>
          </p:cNvSpPr>
          <p:nvPr>
            <p:ph idx="13"/>
          </p:nvPr>
        </p:nvSpPr>
        <p:spPr>
          <a:xfrm>
            <a:off x="6019152" y="1097280"/>
            <a:ext cx="283464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126701" y="1097280"/>
            <a:ext cx="283464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92947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6" y="173736"/>
            <a:ext cx="4474777" cy="914400"/>
          </a:xfrm>
        </p:spPr>
        <p:txBody>
          <a:bodyPr/>
          <a:lstStyle/>
          <a:p>
            <a:r>
              <a:rPr lang="en-US" dirty="0"/>
              <a:t>Click to edit Master title style</a:t>
            </a:r>
          </a:p>
        </p:txBody>
      </p:sp>
      <p:sp>
        <p:nvSpPr>
          <p:cNvPr id="8" name="Content Placeholder 2"/>
          <p:cNvSpPr>
            <a:spLocks noGrp="1"/>
          </p:cNvSpPr>
          <p:nvPr>
            <p:ph idx="13"/>
          </p:nvPr>
        </p:nvSpPr>
        <p:spPr>
          <a:xfrm>
            <a:off x="4563700"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2412942"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6729056"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93103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6" y="173736"/>
            <a:ext cx="4474777" cy="914400"/>
          </a:xfrm>
        </p:spPr>
        <p:txBody>
          <a:bodyPr/>
          <a:lstStyle/>
          <a:p>
            <a:r>
              <a:rPr lang="en-US" dirty="0"/>
              <a:t>Click to edit Master title style</a:t>
            </a:r>
          </a:p>
        </p:txBody>
      </p:sp>
    </p:spTree>
    <p:extLst>
      <p:ext uri="{BB962C8B-B14F-4D97-AF65-F5344CB8AC3E}">
        <p14:creationId xmlns:p14="http://schemas.microsoft.com/office/powerpoint/2010/main" val="5587160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bove) + 6 images">
    <p:spTree>
      <p:nvGrpSpPr>
        <p:cNvPr id="1" name=""/>
        <p:cNvGrpSpPr/>
        <p:nvPr/>
      </p:nvGrpSpPr>
      <p:grpSpPr>
        <a:xfrm>
          <a:off x="0" y="0"/>
          <a:ext cx="0" cy="0"/>
          <a:chOff x="0" y="0"/>
          <a:chExt cx="0" cy="0"/>
        </a:xfrm>
      </p:grpSpPr>
      <p:sp>
        <p:nvSpPr>
          <p:cNvPr id="7" name="Title 6"/>
          <p:cNvSpPr>
            <a:spLocks noGrp="1"/>
          </p:cNvSpPr>
          <p:nvPr>
            <p:ph type="title"/>
          </p:nvPr>
        </p:nvSpPr>
        <p:spPr>
          <a:xfrm>
            <a:off x="228606" y="173736"/>
            <a:ext cx="4474777" cy="914400"/>
          </a:xfrm>
        </p:spPr>
        <p:txBody>
          <a:bodyPr/>
          <a:lstStyle/>
          <a:p>
            <a:r>
              <a:rPr lang="en-US" dirty="0"/>
              <a:t>Click to edit Master title style</a:t>
            </a:r>
          </a:p>
        </p:txBody>
      </p:sp>
      <p:sp>
        <p:nvSpPr>
          <p:cNvPr id="6" name="Picture Placeholder 5"/>
          <p:cNvSpPr>
            <a:spLocks noGrp="1"/>
          </p:cNvSpPr>
          <p:nvPr>
            <p:ph type="pic" sz="quarter" idx="13"/>
          </p:nvPr>
        </p:nvSpPr>
        <p:spPr>
          <a:xfrm>
            <a:off x="321095" y="1165230"/>
            <a:ext cx="919465" cy="919465"/>
          </a:xfrm>
        </p:spPr>
        <p:txBody>
          <a:bodyPr/>
          <a:lstStyle>
            <a:lvl1pPr marL="12700" indent="-12700">
              <a:tabLst/>
              <a:defRPr sz="1400"/>
            </a:lvl1pPr>
          </a:lstStyle>
          <a:p>
            <a:endParaRPr lang="en-US"/>
          </a:p>
        </p:txBody>
      </p:sp>
      <p:sp>
        <p:nvSpPr>
          <p:cNvPr id="8" name="Picture Placeholder 5"/>
          <p:cNvSpPr>
            <a:spLocks noGrp="1"/>
          </p:cNvSpPr>
          <p:nvPr>
            <p:ph type="pic" sz="quarter" idx="14"/>
          </p:nvPr>
        </p:nvSpPr>
        <p:spPr>
          <a:xfrm>
            <a:off x="1724072" y="1165230"/>
            <a:ext cx="919465" cy="919465"/>
          </a:xfrm>
        </p:spPr>
        <p:txBody>
          <a:bodyPr/>
          <a:lstStyle>
            <a:lvl1pPr marL="12700" indent="-12700">
              <a:tabLst/>
              <a:defRPr sz="1400"/>
            </a:lvl1pPr>
          </a:lstStyle>
          <a:p>
            <a:endParaRPr lang="en-US"/>
          </a:p>
        </p:txBody>
      </p:sp>
      <p:sp>
        <p:nvSpPr>
          <p:cNvPr id="9" name="Picture Placeholder 5"/>
          <p:cNvSpPr>
            <a:spLocks noGrp="1"/>
          </p:cNvSpPr>
          <p:nvPr>
            <p:ph type="pic" sz="quarter" idx="15"/>
          </p:nvPr>
        </p:nvSpPr>
        <p:spPr>
          <a:xfrm>
            <a:off x="3127040" y="1165227"/>
            <a:ext cx="920094" cy="920094"/>
          </a:xfrm>
        </p:spPr>
        <p:txBody>
          <a:bodyPr/>
          <a:lstStyle>
            <a:lvl1pPr marL="12700" indent="-12700">
              <a:tabLst/>
              <a:defRPr sz="1400"/>
            </a:lvl1pPr>
          </a:lstStyle>
          <a:p>
            <a:endParaRPr lang="en-US"/>
          </a:p>
        </p:txBody>
      </p:sp>
      <p:sp>
        <p:nvSpPr>
          <p:cNvPr id="10" name="Picture Placeholder 5"/>
          <p:cNvSpPr>
            <a:spLocks noGrp="1"/>
          </p:cNvSpPr>
          <p:nvPr>
            <p:ph type="pic" sz="quarter" idx="16"/>
          </p:nvPr>
        </p:nvSpPr>
        <p:spPr>
          <a:xfrm>
            <a:off x="4530649" y="1165230"/>
            <a:ext cx="919465" cy="919465"/>
          </a:xfrm>
        </p:spPr>
        <p:txBody>
          <a:bodyPr/>
          <a:lstStyle>
            <a:lvl1pPr marL="12700" indent="-12700">
              <a:tabLst/>
              <a:defRPr sz="1400"/>
            </a:lvl1pPr>
          </a:lstStyle>
          <a:p>
            <a:endParaRPr lang="en-US"/>
          </a:p>
        </p:txBody>
      </p:sp>
      <p:sp>
        <p:nvSpPr>
          <p:cNvPr id="11" name="Picture Placeholder 5"/>
          <p:cNvSpPr>
            <a:spLocks noGrp="1"/>
          </p:cNvSpPr>
          <p:nvPr>
            <p:ph type="pic" sz="quarter" idx="17"/>
          </p:nvPr>
        </p:nvSpPr>
        <p:spPr>
          <a:xfrm>
            <a:off x="5933623" y="1165230"/>
            <a:ext cx="920095" cy="920095"/>
          </a:xfrm>
        </p:spPr>
        <p:txBody>
          <a:bodyPr/>
          <a:lstStyle>
            <a:lvl1pPr marL="12700" indent="-12700">
              <a:tabLst/>
              <a:defRPr sz="1400"/>
            </a:lvl1pPr>
          </a:lstStyle>
          <a:p>
            <a:endParaRPr lang="en-US"/>
          </a:p>
        </p:txBody>
      </p:sp>
      <p:sp>
        <p:nvSpPr>
          <p:cNvPr id="12" name="Picture Placeholder 5"/>
          <p:cNvSpPr>
            <a:spLocks noGrp="1"/>
          </p:cNvSpPr>
          <p:nvPr>
            <p:ph type="pic" sz="quarter" idx="18"/>
          </p:nvPr>
        </p:nvSpPr>
        <p:spPr>
          <a:xfrm>
            <a:off x="7337225" y="1165230"/>
            <a:ext cx="919465" cy="919465"/>
          </a:xfrm>
        </p:spPr>
        <p:txBody>
          <a:bodyPr/>
          <a:lstStyle>
            <a:lvl1pPr marL="12700" indent="-12700">
              <a:tabLst/>
              <a:defRPr sz="1400"/>
            </a:lvl1pPr>
          </a:lstStyle>
          <a:p>
            <a:endParaRPr lang="en-US"/>
          </a:p>
        </p:txBody>
      </p:sp>
      <p:sp>
        <p:nvSpPr>
          <p:cNvPr id="14" name="Text Placeholder 13"/>
          <p:cNvSpPr>
            <a:spLocks noGrp="1"/>
          </p:cNvSpPr>
          <p:nvPr>
            <p:ph type="body" sz="quarter" idx="19"/>
          </p:nvPr>
        </p:nvSpPr>
        <p:spPr>
          <a:xfrm>
            <a:off x="184296" y="2210922"/>
            <a:ext cx="1233487" cy="954088"/>
          </a:xfrm>
        </p:spPr>
        <p:txBody>
          <a:bodyPr/>
          <a:lstStyle>
            <a:lvl1pPr marL="12700" indent="-12700" algn="ctr">
              <a:tabLst/>
              <a:defRPr sz="1600"/>
            </a:lvl1pPr>
            <a:lvl2pPr>
              <a:defRPr sz="1400"/>
            </a:lvl2pPr>
            <a:lvl3pPr>
              <a:defRPr sz="1400"/>
            </a:lvl3pPr>
            <a:lvl4pPr>
              <a:defRPr sz="1400"/>
            </a:lvl4pPr>
            <a:lvl5pPr>
              <a:defRPr sz="1400"/>
            </a:lvl5pPr>
          </a:lstStyle>
          <a:p>
            <a:pPr lvl="0"/>
            <a:r>
              <a:rPr lang="en-US" dirty="0"/>
              <a:t>Click to edit Master text styles</a:t>
            </a:r>
          </a:p>
        </p:txBody>
      </p:sp>
      <p:sp>
        <p:nvSpPr>
          <p:cNvPr id="15" name="Text Placeholder 13"/>
          <p:cNvSpPr>
            <a:spLocks noGrp="1"/>
          </p:cNvSpPr>
          <p:nvPr>
            <p:ph type="body" sz="quarter" idx="20"/>
          </p:nvPr>
        </p:nvSpPr>
        <p:spPr>
          <a:xfrm>
            <a:off x="1567060" y="2210922"/>
            <a:ext cx="1233487" cy="954088"/>
          </a:xfrm>
        </p:spPr>
        <p:txBody>
          <a:bodyPr/>
          <a:lstStyle>
            <a:lvl1pPr marL="12700" indent="-12700" algn="ctr">
              <a:tabLst/>
              <a:defRPr sz="1600"/>
            </a:lvl1pPr>
            <a:lvl2pPr>
              <a:defRPr sz="1400"/>
            </a:lvl2pPr>
            <a:lvl3pPr>
              <a:defRPr sz="1400"/>
            </a:lvl3pPr>
            <a:lvl4pPr>
              <a:defRPr sz="1400"/>
            </a:lvl4pPr>
            <a:lvl5pPr>
              <a:defRPr sz="1400"/>
            </a:lvl5pPr>
          </a:lstStyle>
          <a:p>
            <a:pPr lvl="0"/>
            <a:r>
              <a:rPr lang="en-US" dirty="0"/>
              <a:t>Click to edit Master text styles</a:t>
            </a:r>
          </a:p>
        </p:txBody>
      </p:sp>
      <p:sp>
        <p:nvSpPr>
          <p:cNvPr id="16" name="Text Placeholder 13"/>
          <p:cNvSpPr>
            <a:spLocks noGrp="1"/>
          </p:cNvSpPr>
          <p:nvPr>
            <p:ph type="body" sz="quarter" idx="21"/>
          </p:nvPr>
        </p:nvSpPr>
        <p:spPr>
          <a:xfrm>
            <a:off x="2971802" y="2220306"/>
            <a:ext cx="1233487" cy="954088"/>
          </a:xfrm>
        </p:spPr>
        <p:txBody>
          <a:bodyPr/>
          <a:lstStyle>
            <a:lvl1pPr marL="12700" indent="-12700" algn="ctr">
              <a:tabLst/>
              <a:defRPr sz="1600"/>
            </a:lvl1pPr>
            <a:lvl2pPr>
              <a:defRPr sz="1400"/>
            </a:lvl2pPr>
            <a:lvl3pPr>
              <a:defRPr sz="1400"/>
            </a:lvl3pPr>
            <a:lvl4pPr>
              <a:defRPr sz="1400"/>
            </a:lvl4pPr>
            <a:lvl5pPr>
              <a:defRPr sz="1400"/>
            </a:lvl5pPr>
          </a:lstStyle>
          <a:p>
            <a:pPr lvl="0"/>
            <a:r>
              <a:rPr lang="en-US" dirty="0"/>
              <a:t>Click to edit Master text styles</a:t>
            </a:r>
          </a:p>
        </p:txBody>
      </p:sp>
      <p:sp>
        <p:nvSpPr>
          <p:cNvPr id="17" name="Text Placeholder 13"/>
          <p:cNvSpPr>
            <a:spLocks noGrp="1"/>
          </p:cNvSpPr>
          <p:nvPr>
            <p:ph type="body" sz="quarter" idx="22"/>
          </p:nvPr>
        </p:nvSpPr>
        <p:spPr>
          <a:xfrm>
            <a:off x="4390249" y="2220306"/>
            <a:ext cx="1233487" cy="954088"/>
          </a:xfrm>
        </p:spPr>
        <p:txBody>
          <a:bodyPr/>
          <a:lstStyle>
            <a:lvl1pPr marL="12700" indent="-12700" algn="ctr">
              <a:tabLst/>
              <a:defRPr sz="1600"/>
            </a:lvl1pPr>
            <a:lvl2pPr>
              <a:defRPr sz="1400"/>
            </a:lvl2pPr>
            <a:lvl3pPr>
              <a:defRPr sz="1400"/>
            </a:lvl3pPr>
            <a:lvl4pPr>
              <a:defRPr sz="1400"/>
            </a:lvl4pPr>
            <a:lvl5pPr>
              <a:defRPr sz="1400"/>
            </a:lvl5pPr>
          </a:lstStyle>
          <a:p>
            <a:pPr lvl="0"/>
            <a:r>
              <a:rPr lang="en-US" dirty="0"/>
              <a:t>Click to edit Master text styles</a:t>
            </a:r>
          </a:p>
        </p:txBody>
      </p:sp>
      <p:sp>
        <p:nvSpPr>
          <p:cNvPr id="18" name="Text Placeholder 13"/>
          <p:cNvSpPr>
            <a:spLocks noGrp="1"/>
          </p:cNvSpPr>
          <p:nvPr>
            <p:ph type="body" sz="quarter" idx="23"/>
          </p:nvPr>
        </p:nvSpPr>
        <p:spPr>
          <a:xfrm>
            <a:off x="5808691" y="2242941"/>
            <a:ext cx="1233487" cy="954088"/>
          </a:xfrm>
        </p:spPr>
        <p:txBody>
          <a:bodyPr/>
          <a:lstStyle>
            <a:lvl1pPr marL="12700" indent="-12700" algn="ctr">
              <a:tabLst/>
              <a:defRPr sz="1600"/>
            </a:lvl1pPr>
            <a:lvl2pPr>
              <a:defRPr sz="1400"/>
            </a:lvl2pPr>
            <a:lvl3pPr>
              <a:defRPr sz="1400"/>
            </a:lvl3pPr>
            <a:lvl4pPr>
              <a:defRPr sz="1400"/>
            </a:lvl4pPr>
            <a:lvl5pPr>
              <a:defRPr sz="1400"/>
            </a:lvl5pPr>
          </a:lstStyle>
          <a:p>
            <a:pPr lvl="0"/>
            <a:r>
              <a:rPr lang="en-US" dirty="0"/>
              <a:t>Click to edit Master text styles</a:t>
            </a:r>
          </a:p>
        </p:txBody>
      </p:sp>
      <p:sp>
        <p:nvSpPr>
          <p:cNvPr id="19" name="Text Placeholder 13"/>
          <p:cNvSpPr>
            <a:spLocks noGrp="1"/>
          </p:cNvSpPr>
          <p:nvPr>
            <p:ph type="body" sz="quarter" idx="24"/>
          </p:nvPr>
        </p:nvSpPr>
        <p:spPr>
          <a:xfrm>
            <a:off x="7180213" y="2242941"/>
            <a:ext cx="1233487" cy="954088"/>
          </a:xfrm>
        </p:spPr>
        <p:txBody>
          <a:bodyPr/>
          <a:lstStyle>
            <a:lvl1pPr marL="12700" indent="-12700" algn="ctr">
              <a:tabLst/>
              <a:defRPr sz="1600"/>
            </a:lvl1pPr>
            <a:lvl2pPr>
              <a:defRPr sz="1400"/>
            </a:lvl2pPr>
            <a:lvl3pPr>
              <a:defRPr sz="1400"/>
            </a:lvl3pPr>
            <a:lvl4pPr>
              <a:defRPr sz="1400"/>
            </a:lvl4pPr>
            <a:lvl5pPr>
              <a:defRPr sz="1400"/>
            </a:lvl5pPr>
          </a:lstStyle>
          <a:p>
            <a:pPr lvl="0"/>
            <a:r>
              <a:rPr lang="en-US" dirty="0"/>
              <a:t>Click to edit Master text styles</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bove) + 3 object + text">
    <p:spTree>
      <p:nvGrpSpPr>
        <p:cNvPr id="1" name=""/>
        <p:cNvGrpSpPr/>
        <p:nvPr/>
      </p:nvGrpSpPr>
      <p:grpSpPr>
        <a:xfrm>
          <a:off x="0" y="0"/>
          <a:ext cx="0" cy="0"/>
          <a:chOff x="0" y="0"/>
          <a:chExt cx="0" cy="0"/>
        </a:xfrm>
      </p:grpSpPr>
      <p:sp>
        <p:nvSpPr>
          <p:cNvPr id="20" name="Text Placeholder 19"/>
          <p:cNvSpPr>
            <a:spLocks noGrp="1"/>
          </p:cNvSpPr>
          <p:nvPr>
            <p:ph type="body" sz="quarter" idx="22"/>
          </p:nvPr>
        </p:nvSpPr>
        <p:spPr>
          <a:xfrm>
            <a:off x="228606" y="2797178"/>
            <a:ext cx="2111375" cy="1363663"/>
          </a:xfrm>
        </p:spPr>
        <p:txBody>
          <a:bodyPr/>
          <a:lstStyle>
            <a:lvl1pPr marL="0" indent="0">
              <a:defRPr sz="1600"/>
            </a:lvl1pPr>
            <a:lvl2pPr>
              <a:defRPr sz="1600"/>
            </a:lvl2pPr>
            <a:lvl3pPr>
              <a:defRPr sz="16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9"/>
          <p:cNvSpPr>
            <a:spLocks noGrp="1"/>
          </p:cNvSpPr>
          <p:nvPr>
            <p:ph type="body" sz="quarter" idx="23"/>
          </p:nvPr>
        </p:nvSpPr>
        <p:spPr>
          <a:xfrm>
            <a:off x="3154369" y="2803528"/>
            <a:ext cx="2111375" cy="1363663"/>
          </a:xfrm>
        </p:spPr>
        <p:txBody>
          <a:bodyPr/>
          <a:lstStyle>
            <a:lvl1pPr marL="0" indent="0">
              <a:defRPr sz="1600"/>
            </a:lvl1pPr>
            <a:lvl2pPr>
              <a:defRPr sz="1600"/>
            </a:lvl2pPr>
            <a:lvl3pPr>
              <a:defRPr sz="16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9"/>
          <p:cNvSpPr>
            <a:spLocks noGrp="1"/>
          </p:cNvSpPr>
          <p:nvPr>
            <p:ph type="body" sz="quarter" idx="24"/>
          </p:nvPr>
        </p:nvSpPr>
        <p:spPr>
          <a:xfrm>
            <a:off x="6078544" y="2796860"/>
            <a:ext cx="2111375" cy="1363663"/>
          </a:xfrm>
        </p:spPr>
        <p:txBody>
          <a:bodyPr/>
          <a:lstStyle>
            <a:lvl1pPr marL="0" indent="0">
              <a:defRPr sz="1600"/>
            </a:lvl1pPr>
            <a:lvl2pPr>
              <a:defRPr sz="1600"/>
            </a:lvl2pPr>
            <a:lvl3pPr>
              <a:defRPr sz="16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6" y="173736"/>
            <a:ext cx="4474777" cy="914400"/>
          </a:xfrm>
        </p:spPr>
        <p:txBody>
          <a:bodyPr/>
          <a:lstStyle/>
          <a:p>
            <a:r>
              <a:rPr lang="en-US" dirty="0"/>
              <a:t>Click to edit Master title style</a:t>
            </a:r>
          </a:p>
        </p:txBody>
      </p:sp>
      <p:sp>
        <p:nvSpPr>
          <p:cNvPr id="6" name="Picture Placeholder 5"/>
          <p:cNvSpPr>
            <a:spLocks noGrp="1"/>
          </p:cNvSpPr>
          <p:nvPr>
            <p:ph type="pic" sz="quarter" idx="13"/>
          </p:nvPr>
        </p:nvSpPr>
        <p:spPr>
          <a:xfrm>
            <a:off x="230188" y="1365250"/>
            <a:ext cx="2101850" cy="1206500"/>
          </a:xfrm>
        </p:spPr>
        <p:txBody>
          <a:bodyPr/>
          <a:lstStyle/>
          <a:p>
            <a:endParaRPr lang="en-US"/>
          </a:p>
        </p:txBody>
      </p:sp>
      <p:sp>
        <p:nvSpPr>
          <p:cNvPr id="8" name="Picture Placeholder 5"/>
          <p:cNvSpPr>
            <a:spLocks noGrp="1"/>
          </p:cNvSpPr>
          <p:nvPr>
            <p:ph type="pic" sz="quarter" idx="14"/>
          </p:nvPr>
        </p:nvSpPr>
        <p:spPr>
          <a:xfrm>
            <a:off x="3154363" y="1365250"/>
            <a:ext cx="2101850" cy="1206500"/>
          </a:xfrm>
        </p:spPr>
        <p:txBody>
          <a:bodyPr/>
          <a:lstStyle/>
          <a:p>
            <a:endParaRPr lang="en-US"/>
          </a:p>
        </p:txBody>
      </p:sp>
      <p:sp>
        <p:nvSpPr>
          <p:cNvPr id="9" name="Picture Placeholder 5"/>
          <p:cNvSpPr>
            <a:spLocks noGrp="1"/>
          </p:cNvSpPr>
          <p:nvPr>
            <p:ph type="pic" sz="quarter" idx="15"/>
          </p:nvPr>
        </p:nvSpPr>
        <p:spPr>
          <a:xfrm>
            <a:off x="6078538" y="1365250"/>
            <a:ext cx="2101850" cy="1206500"/>
          </a:xfrm>
        </p:spPr>
        <p:txBody>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4297680" cy="2286000"/>
          </a:xfrm>
        </p:spPr>
        <p:txBody>
          <a:bodyPr/>
          <a:lstStyle/>
          <a:p>
            <a:r>
              <a:rPr lang="en-US"/>
              <a:t>Click to edit Master title style</a:t>
            </a:r>
            <a:endParaRPr lang="en-US" dirty="0"/>
          </a:p>
        </p:txBody>
      </p:sp>
    </p:spTree>
    <p:extLst>
      <p:ext uri="{BB962C8B-B14F-4D97-AF65-F5344CB8AC3E}">
        <p14:creationId xmlns:p14="http://schemas.microsoft.com/office/powerpoint/2010/main" val="18193416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22"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29207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6" y="173736"/>
            <a:ext cx="315468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5664200" y="173736"/>
            <a:ext cx="315468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46463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6" y="182880"/>
            <a:ext cx="2103120" cy="4325644"/>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4574197" y="182880"/>
            <a:ext cx="2103120" cy="4325644"/>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p:nvPr>
        </p:nvSpPr>
        <p:spPr>
          <a:xfrm>
            <a:off x="6739864" y="182880"/>
            <a:ext cx="2103120" cy="4325644"/>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54608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56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0" y="18356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6739128" y="18356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2414016" y="237744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7"/>
          </p:nvPr>
        </p:nvSpPr>
        <p:spPr>
          <a:xfrm>
            <a:off x="4572000" y="237744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p:nvPr>
        </p:nvSpPr>
        <p:spPr>
          <a:xfrm>
            <a:off x="6739128" y="237744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26" name="Text Placeholder 25"/>
          <p:cNvSpPr>
            <a:spLocks noGrp="1"/>
          </p:cNvSpPr>
          <p:nvPr>
            <p:ph type="body" sz="quarter" idx="20"/>
          </p:nvPr>
        </p:nvSpPr>
        <p:spPr>
          <a:xfrm>
            <a:off x="2414016" y="196596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5"/>
          <p:cNvSpPr>
            <a:spLocks noGrp="1"/>
          </p:cNvSpPr>
          <p:nvPr>
            <p:ph type="body" sz="quarter" idx="21"/>
          </p:nvPr>
        </p:nvSpPr>
        <p:spPr>
          <a:xfrm>
            <a:off x="4572000" y="196596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25"/>
          <p:cNvSpPr>
            <a:spLocks noGrp="1"/>
          </p:cNvSpPr>
          <p:nvPr>
            <p:ph type="body" sz="quarter" idx="22"/>
          </p:nvPr>
        </p:nvSpPr>
        <p:spPr>
          <a:xfrm>
            <a:off x="6739128" y="196596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5"/>
          <p:cNvSpPr>
            <a:spLocks noGrp="1"/>
          </p:cNvSpPr>
          <p:nvPr>
            <p:ph type="body" sz="quarter" idx="24"/>
          </p:nvPr>
        </p:nvSpPr>
        <p:spPr>
          <a:xfrm>
            <a:off x="2414016" y="416052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5"/>
          <p:cNvSpPr>
            <a:spLocks noGrp="1"/>
          </p:cNvSpPr>
          <p:nvPr>
            <p:ph type="body" sz="quarter" idx="25"/>
          </p:nvPr>
        </p:nvSpPr>
        <p:spPr>
          <a:xfrm>
            <a:off x="4572000" y="416052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5"/>
          <p:cNvSpPr>
            <a:spLocks noGrp="1"/>
          </p:cNvSpPr>
          <p:nvPr>
            <p:ph type="body" sz="quarter" idx="26"/>
          </p:nvPr>
        </p:nvSpPr>
        <p:spPr>
          <a:xfrm>
            <a:off x="6739128" y="416052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6846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Tree>
    <p:extLst>
      <p:ext uri="{BB962C8B-B14F-4D97-AF65-F5344CB8AC3E}">
        <p14:creationId xmlns:p14="http://schemas.microsoft.com/office/powerpoint/2010/main" val="20693846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p>
            <a:r>
              <a:rPr lang="en-US" dirty="0"/>
              <a:t>Click to edit Master title style</a:t>
            </a:r>
          </a:p>
        </p:txBody>
      </p:sp>
      <p:sp>
        <p:nvSpPr>
          <p:cNvPr id="3" name="Content Placeholder 2"/>
          <p:cNvSpPr>
            <a:spLocks noGrp="1"/>
          </p:cNvSpPr>
          <p:nvPr>
            <p:ph idx="1"/>
          </p:nvPr>
        </p:nvSpPr>
        <p:spPr>
          <a:xfrm>
            <a:off x="3129776" y="173736"/>
            <a:ext cx="5659806"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4855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lvl1pPr>
              <a:defRPr sz="2000"/>
            </a:lvl1pPr>
          </a:lstStyle>
          <a:p>
            <a:r>
              <a:rPr lang="en-US" dirty="0"/>
              <a:t>Click to edit Master title style</a:t>
            </a:r>
          </a:p>
        </p:txBody>
      </p:sp>
      <p:sp>
        <p:nvSpPr>
          <p:cNvPr id="3" name="Content Placeholder 2"/>
          <p:cNvSpPr>
            <a:spLocks noGrp="1"/>
          </p:cNvSpPr>
          <p:nvPr>
            <p:ph idx="1"/>
          </p:nvPr>
        </p:nvSpPr>
        <p:spPr>
          <a:xfrm>
            <a:off x="3127248"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503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p>
            <a:r>
              <a:rPr lang="en-US" dirty="0"/>
              <a:t>Click to edit Master title style</a:t>
            </a:r>
          </a:p>
        </p:txBody>
      </p:sp>
    </p:spTree>
    <p:extLst>
      <p:ext uri="{BB962C8B-B14F-4D97-AF65-F5344CB8AC3E}">
        <p14:creationId xmlns:p14="http://schemas.microsoft.com/office/powerpoint/2010/main" val="6889396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7248" y="173736"/>
            <a:ext cx="5658304"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228600"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38523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228600"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2875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bove) + object + content (2 Column)">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228600" y="1165228"/>
            <a:ext cx="4328160" cy="3185795"/>
          </a:xfrm>
        </p:spPr>
        <p:txBody>
          <a:bodyPr/>
          <a:lstStyle/>
          <a:p>
            <a:endParaRPr lang="en-US"/>
          </a:p>
        </p:txBody>
      </p:sp>
      <p:sp>
        <p:nvSpPr>
          <p:cNvPr id="3" name="Content Placeholder 2"/>
          <p:cNvSpPr>
            <a:spLocks noGrp="1"/>
          </p:cNvSpPr>
          <p:nvPr>
            <p:ph idx="1"/>
          </p:nvPr>
        </p:nvSpPr>
        <p:spPr>
          <a:xfrm>
            <a:off x="4703377" y="1948072"/>
            <a:ext cx="4066608" cy="2389232"/>
          </a:xfrm>
        </p:spPr>
        <p:txBody>
          <a:bodyPr/>
          <a:lstStyle>
            <a:lvl1pPr marL="0" indent="0">
              <a:defRPr/>
            </a:lvl1pPr>
            <a:lvl2pPr marL="12700" indent="-12700">
              <a:tabLst/>
              <a:defRPr/>
            </a:lvl2pPr>
            <a:lvl3pPr marL="12700" indent="-12700">
              <a:tabLst/>
              <a:defRPr/>
            </a:lvl3pPr>
            <a:lvl4pPr marL="12700" indent="-12700">
              <a:tabLst/>
              <a:defRPr/>
            </a:lvl4pPr>
            <a:lvl5pPr marL="12700" indent="-12700">
              <a:tabLst/>
              <a:defRPr/>
            </a:lvl5pPr>
          </a:lstStyle>
          <a:p>
            <a:pPr lvl="0"/>
            <a:r>
              <a:rPr lang="en-US" noProof="0" dirty="0"/>
              <a:t>Edit Master text styles</a:t>
            </a:r>
          </a:p>
        </p:txBody>
      </p:sp>
      <p:sp>
        <p:nvSpPr>
          <p:cNvPr id="7" name="Title 6"/>
          <p:cNvSpPr>
            <a:spLocks noGrp="1"/>
          </p:cNvSpPr>
          <p:nvPr>
            <p:ph type="title"/>
          </p:nvPr>
        </p:nvSpPr>
        <p:spPr>
          <a:xfrm>
            <a:off x="228606" y="173736"/>
            <a:ext cx="4474777" cy="914400"/>
          </a:xfrm>
        </p:spPr>
        <p:txBody>
          <a:bodyPr/>
          <a:lstStyle/>
          <a:p>
            <a:r>
              <a:rPr lang="en-US" noProof="0"/>
              <a:t>Click to edit Master title style</a:t>
            </a:r>
          </a:p>
        </p:txBody>
      </p:sp>
    </p:spTree>
    <p:extLst>
      <p:ext uri="{BB962C8B-B14F-4D97-AF65-F5344CB8AC3E}">
        <p14:creationId xmlns:p14="http://schemas.microsoft.com/office/powerpoint/2010/main" val="18037523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4251960" cy="4343400"/>
          </a:xfrm>
        </p:spPr>
        <p:txBody>
          <a:bodyPr/>
          <a:lstStyle/>
          <a:p>
            <a:r>
              <a:rPr lang="en-US" dirty="0"/>
              <a:t>Click to edit Master title style</a:t>
            </a:r>
          </a:p>
        </p:txBody>
      </p:sp>
      <p:sp>
        <p:nvSpPr>
          <p:cNvPr id="3" name="Content Placeholder 2"/>
          <p:cNvSpPr>
            <a:spLocks noGrp="1"/>
          </p:cNvSpPr>
          <p:nvPr>
            <p:ph idx="1"/>
          </p:nvPr>
        </p:nvSpPr>
        <p:spPr>
          <a:xfrm>
            <a:off x="4572000" y="173736"/>
            <a:ext cx="425196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61346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4251960" cy="4343400"/>
          </a:xfrm>
        </p:spPr>
        <p:txBody>
          <a:bodyPr/>
          <a:lstStyle/>
          <a:p>
            <a:r>
              <a:rPr lang="en-US" dirty="0"/>
              <a:t>Click to edit Master title style</a:t>
            </a:r>
          </a:p>
        </p:txBody>
      </p:sp>
      <p:sp>
        <p:nvSpPr>
          <p:cNvPr id="3" name="Content Placeholder 2"/>
          <p:cNvSpPr>
            <a:spLocks noGrp="1"/>
          </p:cNvSpPr>
          <p:nvPr>
            <p:ph idx="1"/>
          </p:nvPr>
        </p:nvSpPr>
        <p:spPr>
          <a:xfrm>
            <a:off x="4572005" y="0"/>
            <a:ext cx="4572001" cy="51435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91151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736"/>
            <a:ext cx="425196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28600" y="137160"/>
            <a:ext cx="4251960" cy="4343400"/>
          </a:xfrm>
        </p:spPr>
        <p:txBody>
          <a:bodyPr/>
          <a:lstStyle>
            <a:lvl1pPr>
              <a:defRPr sz="3000"/>
            </a:lvl1pPr>
          </a:lstStyle>
          <a:p>
            <a:r>
              <a:rPr lang="en-US" dirty="0"/>
              <a:t>Click to edit Master title style</a:t>
            </a:r>
          </a:p>
        </p:txBody>
      </p:sp>
    </p:spTree>
    <p:extLst>
      <p:ext uri="{BB962C8B-B14F-4D97-AF65-F5344CB8AC3E}">
        <p14:creationId xmlns:p14="http://schemas.microsoft.com/office/powerpoint/2010/main" val="1958282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736"/>
            <a:ext cx="425196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137160" y="137160"/>
            <a:ext cx="4251960" cy="4343400"/>
          </a:xfrm>
        </p:spPr>
        <p:txBody>
          <a:bodyPr/>
          <a:lstStyle>
            <a:lvl1pPr marL="0" indent="0">
              <a:defRPr sz="3000"/>
            </a:lvl1pPr>
          </a:lstStyle>
          <a:p>
            <a:r>
              <a:rPr lang="en-US" dirty="0"/>
              <a:t>Click to edit Master title style</a:t>
            </a:r>
          </a:p>
        </p:txBody>
      </p:sp>
    </p:spTree>
    <p:extLst>
      <p:ext uri="{BB962C8B-B14F-4D97-AF65-F5344CB8AC3E}">
        <p14:creationId xmlns:p14="http://schemas.microsoft.com/office/powerpoint/2010/main" val="134085391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228606" y="133098"/>
            <a:ext cx="4710113" cy="4343400"/>
          </a:xfrm>
        </p:spPr>
        <p:txBody>
          <a:bodyPr/>
          <a:lstStyle>
            <a:lvl1pPr>
              <a:lnSpc>
                <a:spcPct val="90000"/>
              </a:lnSpc>
              <a:defRPr sz="4800"/>
            </a:lvl1pPr>
          </a:lstStyle>
          <a:p>
            <a:r>
              <a:rPr lang="en-US" dirty="0"/>
              <a:t>Click to edit Master title style</a:t>
            </a:r>
          </a:p>
        </p:txBody>
      </p:sp>
    </p:spTree>
    <p:extLst>
      <p:ext uri="{BB962C8B-B14F-4D97-AF65-F5344CB8AC3E}">
        <p14:creationId xmlns:p14="http://schemas.microsoft.com/office/powerpoint/2010/main" val="383409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228606" y="137160"/>
            <a:ext cx="5509591" cy="4343400"/>
          </a:xfrm>
        </p:spPr>
        <p:txBody>
          <a:bodyPr/>
          <a:lstStyle>
            <a:lvl1pPr>
              <a:defRPr sz="3000"/>
            </a:lvl1pPr>
          </a:lstStyle>
          <a:p>
            <a:r>
              <a:rPr lang="en-US" dirty="0"/>
              <a:t>Click to edit Master title style</a:t>
            </a:r>
          </a:p>
        </p:txBody>
      </p:sp>
    </p:spTree>
    <p:extLst>
      <p:ext uri="{BB962C8B-B14F-4D97-AF65-F5344CB8AC3E}">
        <p14:creationId xmlns:p14="http://schemas.microsoft.com/office/powerpoint/2010/main" val="1517567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27763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Cover Slide_Purple on Purpl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736"/>
            <a:ext cx="2834640" cy="1600200"/>
          </a:xfrm>
        </p:spPr>
        <p:txBody>
          <a:bodyPr/>
          <a:lstStyle>
            <a:lvl1pPr marL="0" indent="0" algn="l">
              <a:spcBef>
                <a:spcPts val="0"/>
              </a:spcBef>
              <a:buNone/>
              <a:defRPr sz="2000" b="0" i="0">
                <a:solidFill>
                  <a:srgbClr val="FFFFFF"/>
                </a:solidFill>
                <a:latin typeface="Arial" charset="0"/>
                <a:cs typeface="Arial"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0" y="173736"/>
            <a:ext cx="2834640" cy="1600200"/>
          </a:xfrm>
        </p:spPr>
        <p:txBody>
          <a:bodyPr/>
          <a:lstStyle>
            <a:lvl1pPr>
              <a:defRPr b="0" i="0">
                <a:latin typeface="Arial" charset="0"/>
                <a:cs typeface="Arial" charset="0"/>
              </a:defRPr>
            </a:lvl1pPr>
          </a:lstStyle>
          <a:p>
            <a:r>
              <a:rPr lang="en-US" dirty="0"/>
              <a:t>Click to edit Master title style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5264704" y="1398588"/>
            <a:ext cx="3879296" cy="3744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2" descr="IBM_WatsonHealth_Logotype_White_BETA.png"/>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8606" y="2398562"/>
            <a:ext cx="2215019" cy="185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728982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_Cover Slide_Purple on Purple _large Avat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736"/>
            <a:ext cx="2834640" cy="1600200"/>
          </a:xfrm>
        </p:spPr>
        <p:txBody>
          <a:bodyPr/>
          <a:lstStyle>
            <a:lvl1pPr marL="0" indent="0" algn="l">
              <a:spcBef>
                <a:spcPts val="0"/>
              </a:spcBef>
              <a:buNone/>
              <a:defRPr sz="2000" b="0" i="0">
                <a:solidFill>
                  <a:srgbClr val="FFFFFF"/>
                </a:solidFill>
                <a:latin typeface="Arial" charset="0"/>
                <a:cs typeface="Arial"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0" y="173736"/>
            <a:ext cx="2834640" cy="1600200"/>
          </a:xfrm>
        </p:spPr>
        <p:txBody>
          <a:bodyPr/>
          <a:lstStyle>
            <a:lvl1pPr>
              <a:defRPr b="0" i="0">
                <a:latin typeface="Arial" charset="0"/>
                <a:cs typeface="Arial" charset="0"/>
              </a:defRPr>
            </a:lvl1pPr>
          </a:lstStyle>
          <a:p>
            <a:r>
              <a:rPr lang="en-US" dirty="0"/>
              <a:t>Click to edit Master title style</a:t>
            </a:r>
          </a:p>
        </p:txBody>
      </p:sp>
      <p:pic>
        <p:nvPicPr>
          <p:cNvPr id="7" name="Picture 8"/>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482074" y="-3175"/>
            <a:ext cx="4661926"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2" descr="IBM_WatsonHealth_Logotype_White_BETA.png"/>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8606" y="2398562"/>
            <a:ext cx="2215019" cy="185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4297680" cy="2286000"/>
          </a:xfrm>
        </p:spPr>
        <p:txBody>
          <a:bodyPr/>
          <a:lstStyle/>
          <a:p>
            <a:r>
              <a:rPr lang="en-US" dirty="0"/>
              <a:t>Click to edit Master title style</a:t>
            </a:r>
          </a:p>
        </p:txBody>
      </p:sp>
    </p:spTree>
    <p:extLst>
      <p:ext uri="{BB962C8B-B14F-4D97-AF65-F5344CB8AC3E}">
        <p14:creationId xmlns:p14="http://schemas.microsoft.com/office/powerpoint/2010/main" val="114906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bove) + graphic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6" y="1095310"/>
            <a:ext cx="8541385" cy="3241992"/>
          </a:xfrm>
        </p:spPr>
        <p:txBody>
          <a:bodyPr/>
          <a:lstStyle>
            <a:lvl1pPr marL="0" indent="0">
              <a:spcBef>
                <a:spcPts val="0"/>
              </a:spcBef>
              <a:defRPr/>
            </a:lvl1pPr>
          </a:lstStyle>
          <a:p>
            <a:pPr lvl="0"/>
            <a:r>
              <a:rPr lang="en-US" noProof="0" dirty="0"/>
              <a:t>Edit Master text styles</a:t>
            </a:r>
          </a:p>
        </p:txBody>
      </p:sp>
      <p:sp>
        <p:nvSpPr>
          <p:cNvPr id="7" name="Title 6"/>
          <p:cNvSpPr>
            <a:spLocks noGrp="1"/>
          </p:cNvSpPr>
          <p:nvPr>
            <p:ph type="title"/>
          </p:nvPr>
        </p:nvSpPr>
        <p:spPr>
          <a:xfrm>
            <a:off x="228606" y="173736"/>
            <a:ext cx="4474777" cy="914400"/>
          </a:xfrm>
        </p:spPr>
        <p:txBody>
          <a:bodyPr/>
          <a:lstStyle/>
          <a:p>
            <a:r>
              <a:rPr lang="en-US" noProof="0"/>
              <a:t>Click to edit Master title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6"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228606" y="173736"/>
            <a:ext cx="4474777" cy="914400"/>
          </a:xfrm>
        </p:spPr>
        <p:txBody>
          <a:bodyPr/>
          <a:lstStyle/>
          <a:p>
            <a:r>
              <a:rPr lang="en-US" noProof="0"/>
              <a:t>Click to edit Master title style</a:t>
            </a:r>
          </a:p>
        </p:txBody>
      </p:sp>
    </p:spTree>
    <p:extLst>
      <p:ext uri="{BB962C8B-B14F-4D97-AF65-F5344CB8AC3E}">
        <p14:creationId xmlns:p14="http://schemas.microsoft.com/office/powerpoint/2010/main" val="21351898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425196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6" y="173736"/>
            <a:ext cx="4474777" cy="914400"/>
          </a:xfrm>
        </p:spPr>
        <p:txBody>
          <a:bodyPr/>
          <a:lstStyle/>
          <a:p>
            <a:r>
              <a:rPr lang="en-US" dirty="0"/>
              <a:t>Click to edit Master title style</a:t>
            </a:r>
          </a:p>
        </p:txBody>
      </p:sp>
      <p:sp>
        <p:nvSpPr>
          <p:cNvPr id="9" name="Content Placeholder 2"/>
          <p:cNvSpPr>
            <a:spLocks noGrp="1"/>
          </p:cNvSpPr>
          <p:nvPr>
            <p:ph idx="14"/>
          </p:nvPr>
        </p:nvSpPr>
        <p:spPr>
          <a:xfrm>
            <a:off x="4568793" y="1097280"/>
            <a:ext cx="425196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324403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283464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6" y="173736"/>
            <a:ext cx="4474777" cy="914400"/>
          </a:xfrm>
        </p:spPr>
        <p:txBody>
          <a:bodyPr/>
          <a:lstStyle/>
          <a:p>
            <a:r>
              <a:rPr lang="en-US" dirty="0"/>
              <a:t>Click to edit Master title style</a:t>
            </a:r>
          </a:p>
        </p:txBody>
      </p:sp>
      <p:sp>
        <p:nvSpPr>
          <p:cNvPr id="8" name="Content Placeholder 2"/>
          <p:cNvSpPr>
            <a:spLocks noGrp="1"/>
          </p:cNvSpPr>
          <p:nvPr>
            <p:ph idx="13"/>
          </p:nvPr>
        </p:nvSpPr>
        <p:spPr>
          <a:xfrm>
            <a:off x="6019152" y="1097280"/>
            <a:ext cx="283464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126701" y="1097280"/>
            <a:ext cx="283464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04479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6" y="173736"/>
            <a:ext cx="4474777" cy="914400"/>
          </a:xfrm>
        </p:spPr>
        <p:txBody>
          <a:bodyPr/>
          <a:lstStyle/>
          <a:p>
            <a:r>
              <a:rPr lang="en-US" dirty="0"/>
              <a:t>Click to edit Master title style</a:t>
            </a:r>
          </a:p>
        </p:txBody>
      </p:sp>
      <p:sp>
        <p:nvSpPr>
          <p:cNvPr id="8" name="Content Placeholder 2"/>
          <p:cNvSpPr>
            <a:spLocks noGrp="1"/>
          </p:cNvSpPr>
          <p:nvPr>
            <p:ph idx="13"/>
          </p:nvPr>
        </p:nvSpPr>
        <p:spPr>
          <a:xfrm>
            <a:off x="4563700"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2412942"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6729056"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27917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6" y="173736"/>
            <a:ext cx="4474777" cy="914400"/>
          </a:xfrm>
        </p:spPr>
        <p:txBody>
          <a:bodyPr/>
          <a:lstStyle/>
          <a:p>
            <a:r>
              <a:rPr lang="en-US" dirty="0"/>
              <a:t>Click to edit Master title style</a:t>
            </a:r>
          </a:p>
        </p:txBody>
      </p:sp>
    </p:spTree>
    <p:extLst>
      <p:ext uri="{BB962C8B-B14F-4D97-AF65-F5344CB8AC3E}">
        <p14:creationId xmlns:p14="http://schemas.microsoft.com/office/powerpoint/2010/main" val="19547543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22"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6462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6" y="173736"/>
            <a:ext cx="315468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5664200" y="173736"/>
            <a:ext cx="315468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72284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6" y="182880"/>
            <a:ext cx="2103120" cy="4325644"/>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4574197" y="182880"/>
            <a:ext cx="2103120" cy="4325644"/>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p:nvPr>
        </p:nvSpPr>
        <p:spPr>
          <a:xfrm>
            <a:off x="6739864" y="182880"/>
            <a:ext cx="2103120" cy="4325644"/>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43846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56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0" y="18356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6739128" y="18356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2414016" y="238049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5"/>
          <p:cNvSpPr>
            <a:spLocks noGrp="1"/>
          </p:cNvSpPr>
          <p:nvPr>
            <p:ph type="body" sz="quarter" idx="21"/>
          </p:nvPr>
        </p:nvSpPr>
        <p:spPr>
          <a:xfrm>
            <a:off x="4572000" y="196596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25"/>
          <p:cNvSpPr>
            <a:spLocks noGrp="1"/>
          </p:cNvSpPr>
          <p:nvPr>
            <p:ph type="body" sz="quarter" idx="22"/>
          </p:nvPr>
        </p:nvSpPr>
        <p:spPr>
          <a:xfrm>
            <a:off x="6739128" y="196596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7"/>
          </p:nvPr>
        </p:nvSpPr>
        <p:spPr>
          <a:xfrm>
            <a:off x="4572000" y="238049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p:nvPr>
        </p:nvSpPr>
        <p:spPr>
          <a:xfrm>
            <a:off x="6739128" y="238049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26" name="Text Placeholder 25"/>
          <p:cNvSpPr>
            <a:spLocks noGrp="1"/>
          </p:cNvSpPr>
          <p:nvPr>
            <p:ph type="body" sz="quarter" idx="20"/>
          </p:nvPr>
        </p:nvSpPr>
        <p:spPr>
          <a:xfrm>
            <a:off x="2414016" y="196596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5"/>
          <p:cNvSpPr>
            <a:spLocks noGrp="1"/>
          </p:cNvSpPr>
          <p:nvPr>
            <p:ph type="body" sz="quarter" idx="24"/>
          </p:nvPr>
        </p:nvSpPr>
        <p:spPr>
          <a:xfrm>
            <a:off x="2414016" y="4162524"/>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5"/>
          <p:cNvSpPr>
            <a:spLocks noGrp="1"/>
          </p:cNvSpPr>
          <p:nvPr>
            <p:ph type="body" sz="quarter" idx="25"/>
          </p:nvPr>
        </p:nvSpPr>
        <p:spPr>
          <a:xfrm>
            <a:off x="4572000" y="4162524"/>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5"/>
          <p:cNvSpPr>
            <a:spLocks noGrp="1"/>
          </p:cNvSpPr>
          <p:nvPr>
            <p:ph type="body" sz="quarter" idx="26"/>
          </p:nvPr>
        </p:nvSpPr>
        <p:spPr>
          <a:xfrm>
            <a:off x="6739128" y="4162524"/>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75709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Tree>
    <p:extLst>
      <p:ext uri="{BB962C8B-B14F-4D97-AF65-F5344CB8AC3E}">
        <p14:creationId xmlns:p14="http://schemas.microsoft.com/office/powerpoint/2010/main" val="1284820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11" name="Content Placeholder 2"/>
          <p:cNvSpPr>
            <a:spLocks noGrp="1"/>
          </p:cNvSpPr>
          <p:nvPr>
            <p:ph idx="16"/>
          </p:nvPr>
        </p:nvSpPr>
        <p:spPr>
          <a:xfrm>
            <a:off x="4568825" y="1100867"/>
            <a:ext cx="4251928" cy="3241992"/>
          </a:xfrm>
        </p:spPr>
        <p:txBody>
          <a:bodyPr/>
          <a:lstStyle>
            <a:lvl1pPr marL="0" indent="0">
              <a:spcBef>
                <a:spcPts val="0"/>
              </a:spcBef>
              <a:defRPr/>
            </a:lvl1pPr>
          </a:lstStyle>
          <a:p>
            <a:pPr lvl="0"/>
            <a:r>
              <a:rPr lang="en-US" noProof="0" dirty="0"/>
              <a:t>Edit Master text styles</a:t>
            </a:r>
          </a:p>
        </p:txBody>
      </p:sp>
      <p:sp>
        <p:nvSpPr>
          <p:cNvPr id="10" name="Content Placeholder 2"/>
          <p:cNvSpPr>
            <a:spLocks noGrp="1"/>
          </p:cNvSpPr>
          <p:nvPr>
            <p:ph idx="15"/>
          </p:nvPr>
        </p:nvSpPr>
        <p:spPr>
          <a:xfrm>
            <a:off x="228601" y="1100867"/>
            <a:ext cx="4062412" cy="3241992"/>
          </a:xfrm>
        </p:spPr>
        <p:txBody>
          <a:bodyPr/>
          <a:lstStyle>
            <a:lvl1pPr marL="0" indent="0">
              <a:spcBef>
                <a:spcPts val="0"/>
              </a:spcBef>
              <a:defRPr/>
            </a:lvl1pPr>
          </a:lstStyle>
          <a:p>
            <a:pPr lvl="0"/>
            <a:r>
              <a:rPr lang="en-US" noProof="0" dirty="0"/>
              <a:t>Edit Master text styles</a:t>
            </a:r>
          </a:p>
        </p:txBody>
      </p:sp>
      <p:sp>
        <p:nvSpPr>
          <p:cNvPr id="7" name="Title 6"/>
          <p:cNvSpPr>
            <a:spLocks noGrp="1"/>
          </p:cNvSpPr>
          <p:nvPr>
            <p:ph type="title"/>
          </p:nvPr>
        </p:nvSpPr>
        <p:spPr>
          <a:xfrm>
            <a:off x="228606" y="173736"/>
            <a:ext cx="4474777"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17857450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p>
            <a:r>
              <a:rPr lang="en-US" dirty="0"/>
              <a:t>Click to edit Master title style</a:t>
            </a:r>
          </a:p>
        </p:txBody>
      </p:sp>
      <p:sp>
        <p:nvSpPr>
          <p:cNvPr id="3" name="Content Placeholder 2"/>
          <p:cNvSpPr>
            <a:spLocks noGrp="1"/>
          </p:cNvSpPr>
          <p:nvPr>
            <p:ph idx="1"/>
          </p:nvPr>
        </p:nvSpPr>
        <p:spPr>
          <a:xfrm>
            <a:off x="3129776" y="173736"/>
            <a:ext cx="5659806"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081242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lvl1pPr>
              <a:defRPr sz="2000"/>
            </a:lvl1pPr>
          </a:lstStyle>
          <a:p>
            <a:r>
              <a:rPr lang="en-US" dirty="0"/>
              <a:t>Click to edit Master title style</a:t>
            </a:r>
          </a:p>
        </p:txBody>
      </p:sp>
      <p:sp>
        <p:nvSpPr>
          <p:cNvPr id="3" name="Content Placeholder 2"/>
          <p:cNvSpPr>
            <a:spLocks noGrp="1"/>
          </p:cNvSpPr>
          <p:nvPr>
            <p:ph idx="1"/>
          </p:nvPr>
        </p:nvSpPr>
        <p:spPr>
          <a:xfrm>
            <a:off x="3127248"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38130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p>
            <a:r>
              <a:rPr lang="en-US" dirty="0"/>
              <a:t>Click to edit Master title style</a:t>
            </a:r>
          </a:p>
        </p:txBody>
      </p:sp>
    </p:spTree>
    <p:extLst>
      <p:ext uri="{BB962C8B-B14F-4D97-AF65-F5344CB8AC3E}">
        <p14:creationId xmlns:p14="http://schemas.microsoft.com/office/powerpoint/2010/main" val="2403417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7248" y="173736"/>
            <a:ext cx="5658304"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228600"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4048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173736"/>
            <a:ext cx="2834640" cy="4343400"/>
          </a:xfrm>
        </p:spPr>
        <p:txBody>
          <a:bodyPr/>
          <a:lstStyle>
            <a:lvl1pPr marL="0" indent="0">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173736"/>
            <a:ext cx="2834640" cy="4343400"/>
          </a:xfrm>
        </p:spPr>
        <p:txBody>
          <a:bodyPr/>
          <a:lstStyle>
            <a:lvl1pPr marL="0" indent="0">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228600" y="173736"/>
            <a:ext cx="2834640" cy="4343400"/>
          </a:xfrm>
        </p:spPr>
        <p:txBody>
          <a:bodyPr/>
          <a:lstStyle>
            <a:lvl1pPr marL="0" indent="0">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p:cNvSpPr>
            <a:spLocks noGrp="1"/>
          </p:cNvSpPr>
          <p:nvPr>
            <p:ph type="body" sz="quarter" idx="15"/>
          </p:nvPr>
        </p:nvSpPr>
        <p:spPr>
          <a:xfrm>
            <a:off x="230194" y="3669506"/>
            <a:ext cx="1824037" cy="1057275"/>
          </a:xfrm>
        </p:spPr>
        <p:txBody>
          <a:bodyPr anchor="b"/>
          <a:lstStyle>
            <a:lvl1pPr marL="0" indent="0" algn="l">
              <a:spcBef>
                <a:spcPts val="0"/>
              </a:spcBef>
              <a:buFont typeface="Arial" charset="0"/>
              <a:buNone/>
              <a:tabLst/>
              <a:defRPr sz="600"/>
            </a:lvl1pPr>
            <a:lvl2pPr marL="0" indent="0" algn="l">
              <a:spcBef>
                <a:spcPts val="0"/>
              </a:spcBef>
              <a:buNone/>
              <a:tabLst/>
              <a:defRPr sz="600"/>
            </a:lvl2pPr>
            <a:lvl3pPr marL="0" indent="0" algn="l">
              <a:spcBef>
                <a:spcPts val="0"/>
              </a:spcBef>
              <a:buNone/>
              <a:tabLst/>
              <a:defRPr sz="600"/>
            </a:lvl3pPr>
            <a:lvl4pPr marL="0" indent="0" algn="l">
              <a:spcBef>
                <a:spcPts val="0"/>
              </a:spcBef>
              <a:buNone/>
              <a:tabLst/>
              <a:defRPr sz="600"/>
            </a:lvl4pPr>
            <a:lvl5pPr marL="0" indent="0" algn="l">
              <a:spcBef>
                <a:spcPts val="0"/>
              </a:spcBef>
              <a:buNone/>
              <a:tabLst/>
              <a:defRPr sz="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14664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4251960" cy="4343400"/>
          </a:xfrm>
        </p:spPr>
        <p:txBody>
          <a:bodyPr/>
          <a:lstStyle/>
          <a:p>
            <a:r>
              <a:rPr lang="en-US" dirty="0"/>
              <a:t>Click to edit Master title style</a:t>
            </a:r>
          </a:p>
        </p:txBody>
      </p:sp>
      <p:sp>
        <p:nvSpPr>
          <p:cNvPr id="3" name="Content Placeholder 2"/>
          <p:cNvSpPr>
            <a:spLocks noGrp="1"/>
          </p:cNvSpPr>
          <p:nvPr>
            <p:ph idx="1"/>
          </p:nvPr>
        </p:nvSpPr>
        <p:spPr>
          <a:xfrm>
            <a:off x="4572000" y="173736"/>
            <a:ext cx="425196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524274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4251960" cy="4343400"/>
          </a:xfrm>
        </p:spPr>
        <p:txBody>
          <a:bodyPr/>
          <a:lstStyle/>
          <a:p>
            <a:r>
              <a:rPr lang="en-US" dirty="0"/>
              <a:t>Click to edit Master title style</a:t>
            </a:r>
          </a:p>
        </p:txBody>
      </p:sp>
      <p:sp>
        <p:nvSpPr>
          <p:cNvPr id="3" name="Content Placeholder 2"/>
          <p:cNvSpPr>
            <a:spLocks noGrp="1"/>
          </p:cNvSpPr>
          <p:nvPr>
            <p:ph idx="1"/>
          </p:nvPr>
        </p:nvSpPr>
        <p:spPr>
          <a:xfrm>
            <a:off x="4572000" y="0"/>
            <a:ext cx="4572000" cy="51435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248075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736"/>
            <a:ext cx="425196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28600" y="137160"/>
            <a:ext cx="4251960" cy="4343400"/>
          </a:xfrm>
        </p:spPr>
        <p:txBody>
          <a:bodyPr/>
          <a:lstStyle>
            <a:lvl1pPr>
              <a:defRPr sz="3000"/>
            </a:lvl1pPr>
          </a:lstStyle>
          <a:p>
            <a:r>
              <a:rPr lang="en-US" dirty="0"/>
              <a:t>Click to edit Master title style</a:t>
            </a:r>
          </a:p>
        </p:txBody>
      </p:sp>
    </p:spTree>
    <p:extLst>
      <p:ext uri="{BB962C8B-B14F-4D97-AF65-F5344CB8AC3E}">
        <p14:creationId xmlns:p14="http://schemas.microsoft.com/office/powerpoint/2010/main" val="178060653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736"/>
            <a:ext cx="425196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137160" y="137160"/>
            <a:ext cx="4251960" cy="4343400"/>
          </a:xfrm>
        </p:spPr>
        <p:txBody>
          <a:bodyPr/>
          <a:lstStyle>
            <a:lvl1pPr marL="0" indent="0">
              <a:defRPr sz="3000"/>
            </a:lvl1pPr>
          </a:lstStyle>
          <a:p>
            <a:r>
              <a:rPr lang="en-US" dirty="0"/>
              <a:t>Click to edit Master title style</a:t>
            </a:r>
          </a:p>
        </p:txBody>
      </p:sp>
    </p:spTree>
    <p:extLst>
      <p:ext uri="{BB962C8B-B14F-4D97-AF65-F5344CB8AC3E}">
        <p14:creationId xmlns:p14="http://schemas.microsoft.com/office/powerpoint/2010/main" val="146939599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228600" y="133098"/>
            <a:ext cx="8515984" cy="4343400"/>
          </a:xfrm>
        </p:spPr>
        <p:txBody>
          <a:bodyPr/>
          <a:lstStyle>
            <a:lvl1pPr>
              <a:lnSpc>
                <a:spcPct val="90000"/>
              </a:lnSpc>
              <a:defRPr sz="4800"/>
            </a:lvl1pPr>
          </a:lstStyle>
          <a:p>
            <a:r>
              <a:rPr lang="en-US" dirty="0"/>
              <a:t>Click to edit Master title style</a:t>
            </a:r>
          </a:p>
        </p:txBody>
      </p:sp>
    </p:spTree>
    <p:extLst>
      <p:ext uri="{BB962C8B-B14F-4D97-AF65-F5344CB8AC3E}">
        <p14:creationId xmlns:p14="http://schemas.microsoft.com/office/powerpoint/2010/main" val="76513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2834640" cy="3241992"/>
          </a:xfrm>
        </p:spPr>
        <p:txBody>
          <a:bodyPr/>
          <a:lstStyle>
            <a:lvl1pPr marL="0" indent="0">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6" y="173736"/>
            <a:ext cx="4474777" cy="914400"/>
          </a:xfrm>
        </p:spPr>
        <p:txBody>
          <a:bodyPr/>
          <a:lstStyle/>
          <a:p>
            <a:r>
              <a:rPr lang="en-US"/>
              <a:t>Click to edit Master title style</a:t>
            </a:r>
            <a:endParaRPr lang="en-US" dirty="0"/>
          </a:p>
        </p:txBody>
      </p:sp>
      <p:sp>
        <p:nvSpPr>
          <p:cNvPr id="8" name="Content Placeholder 2"/>
          <p:cNvSpPr>
            <a:spLocks noGrp="1"/>
          </p:cNvSpPr>
          <p:nvPr>
            <p:ph idx="13"/>
          </p:nvPr>
        </p:nvSpPr>
        <p:spPr>
          <a:xfrm>
            <a:off x="6019152" y="1097280"/>
            <a:ext cx="2834640" cy="3241992"/>
          </a:xfrm>
        </p:spPr>
        <p:txBody>
          <a:bodyPr/>
          <a:lstStyle>
            <a:lvl1pPr marL="0" indent="0">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126701" y="1097280"/>
            <a:ext cx="2834640" cy="3241992"/>
          </a:xfrm>
        </p:spPr>
        <p:txBody>
          <a:bodyPr/>
          <a:lstStyle>
            <a:lvl1pPr marL="0" indent="0">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305491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228606" y="137160"/>
            <a:ext cx="4595191" cy="4343400"/>
          </a:xfrm>
        </p:spPr>
        <p:txBody>
          <a:bodyPr/>
          <a:lstStyle>
            <a:lvl1pPr>
              <a:defRPr sz="3000"/>
            </a:lvl1pPr>
          </a:lstStyle>
          <a:p>
            <a:r>
              <a:rPr lang="en-US" dirty="0"/>
              <a:t>Click to edit Master title style</a:t>
            </a:r>
          </a:p>
        </p:txBody>
      </p:sp>
    </p:spTree>
    <p:extLst>
      <p:ext uri="{BB962C8B-B14F-4D97-AF65-F5344CB8AC3E}">
        <p14:creationId xmlns:p14="http://schemas.microsoft.com/office/powerpoint/2010/main" val="17730728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Medium text (30 pt)_with Avatar">
    <p:spTree>
      <p:nvGrpSpPr>
        <p:cNvPr id="1" name=""/>
        <p:cNvGrpSpPr/>
        <p:nvPr/>
      </p:nvGrpSpPr>
      <p:grpSpPr>
        <a:xfrm>
          <a:off x="0" y="0"/>
          <a:ext cx="0" cy="0"/>
          <a:chOff x="0" y="0"/>
          <a:chExt cx="0" cy="0"/>
        </a:xfrm>
      </p:grpSpPr>
      <p:sp>
        <p:nvSpPr>
          <p:cNvPr id="6" name="Title 5"/>
          <p:cNvSpPr>
            <a:spLocks noGrp="1"/>
          </p:cNvSpPr>
          <p:nvPr>
            <p:ph type="title"/>
          </p:nvPr>
        </p:nvSpPr>
        <p:spPr>
          <a:xfrm>
            <a:off x="228606" y="137160"/>
            <a:ext cx="4595191" cy="4343400"/>
          </a:xfrm>
        </p:spPr>
        <p:txBody>
          <a:bodyPr/>
          <a:lstStyle>
            <a:lvl1pPr>
              <a:defRPr sz="3000"/>
            </a:lvl1pPr>
          </a:lstStyle>
          <a:p>
            <a:r>
              <a:rPr lang="en-US" dirty="0"/>
              <a:t>Click to edit Master title style</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232098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p>
            <a:r>
              <a:rPr lang="en-US"/>
              <a:t>Click to edit Master title style</a:t>
            </a:r>
            <a:endParaRPr lang="en-US" dirty="0"/>
          </a:p>
        </p:txBody>
      </p:sp>
      <p:sp>
        <p:nvSpPr>
          <p:cNvPr id="3" name="Content Placeholder 2"/>
          <p:cNvSpPr>
            <a:spLocks noGrp="1"/>
          </p:cNvSpPr>
          <p:nvPr>
            <p:ph idx="1"/>
          </p:nvPr>
        </p:nvSpPr>
        <p:spPr>
          <a:xfrm>
            <a:off x="4572000" y="173736"/>
            <a:ext cx="4251960" cy="4343400"/>
          </a:xfrm>
        </p:spPr>
        <p:txBody>
          <a:bodyPr/>
          <a:lstStyle>
            <a:lvl1pPr>
              <a:defRPr sz="2000">
                <a:solidFill>
                  <a:schemeClr val="accent4"/>
                </a:solidFill>
              </a:defRPr>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1"/>
            <a:r>
              <a:rPr lang="en-US" dirty="0"/>
              <a:t>Second level</a:t>
            </a:r>
          </a:p>
          <a:p>
            <a:pPr lvl="1"/>
            <a:endParaRPr lang="en-US" dirty="0"/>
          </a:p>
          <a:p>
            <a:pPr lvl="0"/>
            <a:r>
              <a:rPr lang="en-US" dirty="0"/>
              <a:t>Edit Master text styles</a:t>
            </a:r>
          </a:p>
          <a:p>
            <a:pPr lvl="1"/>
            <a:r>
              <a:rPr lang="en-US" dirty="0"/>
              <a:t>Second level</a:t>
            </a:r>
          </a:p>
          <a:p>
            <a:pPr lvl="1"/>
            <a:r>
              <a:rPr lang="en-US" dirty="0"/>
              <a:t>Second level</a:t>
            </a:r>
          </a:p>
          <a:p>
            <a:pPr lvl="1"/>
            <a:r>
              <a:rPr lang="en-US" dirty="0"/>
              <a:t>Second level</a:t>
            </a:r>
          </a:p>
          <a:p>
            <a:pPr lvl="0"/>
            <a:r>
              <a:rPr lang="en-US" dirty="0"/>
              <a:t>Edit Master text styles</a:t>
            </a:r>
          </a:p>
          <a:p>
            <a:pPr lvl="1"/>
            <a:r>
              <a:rPr lang="en-US" dirty="0"/>
              <a:t>Second level</a:t>
            </a:r>
          </a:p>
          <a:p>
            <a:pPr lvl="1"/>
            <a:r>
              <a:rPr lang="en-US" dirty="0"/>
              <a:t>Second level</a:t>
            </a:r>
          </a:p>
        </p:txBody>
      </p:sp>
    </p:spTree>
    <p:extLst>
      <p:ext uri="{BB962C8B-B14F-4D97-AF65-F5344CB8AC3E}">
        <p14:creationId xmlns:p14="http://schemas.microsoft.com/office/powerpoint/2010/main" val="11207570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Cover Slide">
    <p:bg>
      <p:bgPr>
        <a:solidFill>
          <a:srgbClr val="FFFFFF"/>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488" t="1778" r="1479" b="1330"/>
          <a:stretch/>
        </p:blipFill>
        <p:spPr>
          <a:xfrm>
            <a:off x="0" y="0"/>
            <a:ext cx="9144000" cy="5143500"/>
          </a:xfrm>
          <a:prstGeom prst="rect">
            <a:avLst/>
          </a:prstGeom>
        </p:spPr>
      </p:pic>
      <p:sp>
        <p:nvSpPr>
          <p:cNvPr id="3" name="Subtitle 2"/>
          <p:cNvSpPr>
            <a:spLocks noGrp="1"/>
          </p:cNvSpPr>
          <p:nvPr>
            <p:ph type="subTitle" idx="1"/>
          </p:nvPr>
        </p:nvSpPr>
        <p:spPr>
          <a:xfrm>
            <a:off x="356616" y="1801368"/>
            <a:ext cx="2834640" cy="1600200"/>
          </a:xfrm>
        </p:spPr>
        <p:txBody>
          <a:bodyPr/>
          <a:lstStyle>
            <a:lvl1pPr marL="0" indent="0" algn="l">
              <a:spcBef>
                <a:spcPts val="0"/>
              </a:spcBef>
              <a:buNone/>
              <a:defRPr sz="1500" b="0" i="0">
                <a:solidFill>
                  <a:schemeClr val="bg1"/>
                </a:solidFill>
                <a:latin typeface="Arial" charset="0"/>
                <a:ea typeface="Arial" charset="0"/>
                <a:cs typeface="Arial"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 name="Title 1"/>
          <p:cNvSpPr>
            <a:spLocks noGrp="1"/>
          </p:cNvSpPr>
          <p:nvPr>
            <p:ph type="title"/>
          </p:nvPr>
        </p:nvSpPr>
        <p:spPr>
          <a:xfrm>
            <a:off x="356616" y="283464"/>
            <a:ext cx="2103120" cy="4343400"/>
          </a:xfrm>
        </p:spPr>
        <p:txBody>
          <a:bodyPr/>
          <a:lstStyle>
            <a:lvl1pPr>
              <a:defRPr>
                <a:solidFill>
                  <a:schemeClr val="bg1"/>
                </a:solidFill>
                <a:latin typeface="Arial" charset="0"/>
                <a:ea typeface="Arial" charset="0"/>
                <a:cs typeface="Arial" charset="0"/>
              </a:defRPr>
            </a:lvl1pPr>
          </a:lstStyle>
          <a:p>
            <a:r>
              <a:rPr lang="en-US" dirty="0" smtClean="0"/>
              <a:t>Click to edit Master title style</a:t>
            </a:r>
            <a:endParaRPr lang="en-US" dirty="0"/>
          </a:p>
        </p:txBody>
      </p:sp>
      <p:sp>
        <p:nvSpPr>
          <p:cNvPr id="4" name="Rounded Rectangle 3"/>
          <p:cNvSpPr/>
          <p:nvPr userDrawn="1"/>
        </p:nvSpPr>
        <p:spPr>
          <a:xfrm rot="5400000">
            <a:off x="517263" y="1288527"/>
            <a:ext cx="98506" cy="426441"/>
          </a:xfrm>
          <a:prstGeom prst="roundRect">
            <a:avLst>
              <a:gd name="adj" fmla="val 50000"/>
            </a:avLst>
          </a:prstGeom>
          <a:solidFill>
            <a:srgbClr val="7CC6FF"/>
          </a:solidFill>
        </p:spPr>
        <p:txBody>
          <a:bodyPr wrap="square" lIns="0" tIns="0" rIns="0" bIns="0" rtlCol="0" anchor="ctr">
            <a:noAutofit/>
          </a:bodyPr>
          <a:lstStyle/>
          <a:p>
            <a:pPr algn="ctr"/>
            <a:endParaRPr lang="en-US" sz="1200" dirty="0">
              <a:solidFill>
                <a:schemeClr val="bg1"/>
              </a:solidFill>
              <a:latin typeface="Arial" charset="0"/>
              <a:ea typeface="Arial" charset="0"/>
              <a:cs typeface="Arial" charset="0"/>
            </a:endParaRPr>
          </a:p>
        </p:txBody>
      </p:sp>
      <p:sp>
        <p:nvSpPr>
          <p:cNvPr id="12" name="Freeform 11"/>
          <p:cNvSpPr>
            <a:spLocks noEditPoints="1"/>
          </p:cNvSpPr>
          <p:nvPr userDrawn="1"/>
        </p:nvSpPr>
        <p:spPr bwMode="auto">
          <a:xfrm>
            <a:off x="411479" y="4573581"/>
            <a:ext cx="475127" cy="191997"/>
          </a:xfrm>
          <a:custGeom>
            <a:avLst/>
            <a:gdLst>
              <a:gd name="T0" fmla="*/ 5290 w 5290"/>
              <a:gd name="T1" fmla="*/ 0 h 2136"/>
              <a:gd name="T2" fmla="*/ 3761 w 5290"/>
              <a:gd name="T3" fmla="*/ 0 h 2136"/>
              <a:gd name="T4" fmla="*/ 1164 w 5290"/>
              <a:gd name="T5" fmla="*/ 152 h 2136"/>
              <a:gd name="T6" fmla="*/ 1 w 5290"/>
              <a:gd name="T7" fmla="*/ 152 h 2136"/>
              <a:gd name="T8" fmla="*/ 1 w 5290"/>
              <a:gd name="T9" fmla="*/ 152 h 2136"/>
              <a:gd name="T10" fmla="*/ 4362 w 5290"/>
              <a:gd name="T11" fmla="*/ 286 h 2136"/>
              <a:gd name="T12" fmla="*/ 3862 w 5290"/>
              <a:gd name="T13" fmla="*/ 286 h 2136"/>
              <a:gd name="T14" fmla="*/ 3862 w 5290"/>
              <a:gd name="T15" fmla="*/ 286 h 2136"/>
              <a:gd name="T16" fmla="*/ 2761 w 5290"/>
              <a:gd name="T17" fmla="*/ 286 h 2136"/>
              <a:gd name="T18" fmla="*/ 1030 w 5290"/>
              <a:gd name="T19" fmla="*/ 286 h 2136"/>
              <a:gd name="T20" fmla="*/ 516 w 5290"/>
              <a:gd name="T21" fmla="*/ 361 h 2136"/>
              <a:gd name="T22" fmla="*/ 4209 w 5290"/>
              <a:gd name="T23" fmla="*/ 722 h 2136"/>
              <a:gd name="T24" fmla="*/ 4016 w 5290"/>
              <a:gd name="T25" fmla="*/ 722 h 2136"/>
              <a:gd name="T26" fmla="*/ 2346 w 5290"/>
              <a:gd name="T27" fmla="*/ 722 h 2136"/>
              <a:gd name="T28" fmla="*/ 288 w 5290"/>
              <a:gd name="T29" fmla="*/ 722 h 2136"/>
              <a:gd name="T30" fmla="*/ 288 w 5290"/>
              <a:gd name="T31" fmla="*/ 722 h 2136"/>
              <a:gd name="T32" fmla="*/ 1904 w 5290"/>
              <a:gd name="T33" fmla="*/ 722 h 2136"/>
              <a:gd name="T34" fmla="*/ 1683 w 5290"/>
              <a:gd name="T35" fmla="*/ 646 h 2136"/>
              <a:gd name="T36" fmla="*/ 4566 w 5290"/>
              <a:gd name="T37" fmla="*/ 886 h 2136"/>
              <a:gd name="T38" fmla="*/ 4163 w 5290"/>
              <a:gd name="T39" fmla="*/ 850 h 2136"/>
              <a:gd name="T40" fmla="*/ 3233 w 5290"/>
              <a:gd name="T41" fmla="*/ 1001 h 2136"/>
              <a:gd name="T42" fmla="*/ 1462 w 5290"/>
              <a:gd name="T43" fmla="*/ 1001 h 2136"/>
              <a:gd name="T44" fmla="*/ 1462 w 5290"/>
              <a:gd name="T45" fmla="*/ 850 h 2136"/>
              <a:gd name="T46" fmla="*/ 730 w 5290"/>
              <a:gd name="T47" fmla="*/ 850 h 2136"/>
              <a:gd name="T48" fmla="*/ 509 w 5290"/>
              <a:gd name="T49" fmla="*/ 926 h 2136"/>
              <a:gd name="T50" fmla="*/ 4566 w 5290"/>
              <a:gd name="T51" fmla="*/ 1135 h 2136"/>
              <a:gd name="T52" fmla="*/ 3668 w 5290"/>
              <a:gd name="T53" fmla="*/ 1135 h 2136"/>
              <a:gd name="T54" fmla="*/ 3668 w 5290"/>
              <a:gd name="T55" fmla="*/ 1135 h 2136"/>
              <a:gd name="T56" fmla="*/ 4479 w 5290"/>
              <a:gd name="T57" fmla="*/ 1135 h 2136"/>
              <a:gd name="T58" fmla="*/ 2602 w 5290"/>
              <a:gd name="T59" fmla="*/ 1135 h 2136"/>
              <a:gd name="T60" fmla="*/ 730 w 5290"/>
              <a:gd name="T61" fmla="*/ 1135 h 2136"/>
              <a:gd name="T62" fmla="*/ 4566 w 5290"/>
              <a:gd name="T63" fmla="*/ 1571 h 2136"/>
              <a:gd name="T64" fmla="*/ 4566 w 5290"/>
              <a:gd name="T65" fmla="*/ 1571 h 2136"/>
              <a:gd name="T66" fmla="*/ 3668 w 5290"/>
              <a:gd name="T67" fmla="*/ 1571 h 2136"/>
              <a:gd name="T68" fmla="*/ 3451 w 5290"/>
              <a:gd name="T69" fmla="*/ 1495 h 2136"/>
              <a:gd name="T70" fmla="*/ 3855 w 5290"/>
              <a:gd name="T71" fmla="*/ 1420 h 2136"/>
              <a:gd name="T72" fmla="*/ 1910 w 5290"/>
              <a:gd name="T73" fmla="*/ 1420 h 2136"/>
              <a:gd name="T74" fmla="*/ 2354 w 5290"/>
              <a:gd name="T75" fmla="*/ 1420 h 2136"/>
              <a:gd name="T76" fmla="*/ 2354 w 5290"/>
              <a:gd name="T77" fmla="*/ 1420 h 2136"/>
              <a:gd name="T78" fmla="*/ 289 w 5290"/>
              <a:gd name="T79" fmla="*/ 1420 h 2136"/>
              <a:gd name="T80" fmla="*/ 4566 w 5290"/>
              <a:gd name="T81" fmla="*/ 1850 h 2136"/>
              <a:gd name="T82" fmla="*/ 4566 w 5290"/>
              <a:gd name="T83" fmla="*/ 1850 h 2136"/>
              <a:gd name="T84" fmla="*/ 3668 w 5290"/>
              <a:gd name="T85" fmla="*/ 1850 h 2136"/>
              <a:gd name="T86" fmla="*/ 3306 w 5290"/>
              <a:gd name="T87" fmla="*/ 1774 h 2136"/>
              <a:gd name="T88" fmla="*/ 4006 w 5290"/>
              <a:gd name="T89" fmla="*/ 1850 h 2136"/>
              <a:gd name="T90" fmla="*/ 1 w 5290"/>
              <a:gd name="T91" fmla="*/ 1850 h 2136"/>
              <a:gd name="T92" fmla="*/ 1164 w 5290"/>
              <a:gd name="T93" fmla="*/ 1699 h 2136"/>
              <a:gd name="T94" fmla="*/ 2810 w 5290"/>
              <a:gd name="T95" fmla="*/ 1699 h 2136"/>
              <a:gd name="T96" fmla="*/ 4107 w 5290"/>
              <a:gd name="T97" fmla="*/ 2135 h 2136"/>
              <a:gd name="T98" fmla="*/ 5290 w 5290"/>
              <a:gd name="T99" fmla="*/ 2136 h 2136"/>
              <a:gd name="T100" fmla="*/ 4928 w 5290"/>
              <a:gd name="T101" fmla="*/ 2060 h 2136"/>
              <a:gd name="T102" fmla="*/ 2654 w 5290"/>
              <a:gd name="T103" fmla="*/ 1984 h 2136"/>
              <a:gd name="T104" fmla="*/ 3668 w 5290"/>
              <a:gd name="T105" fmla="*/ 2136 h 2136"/>
              <a:gd name="T106" fmla="*/ 3306 w 5290"/>
              <a:gd name="T107" fmla="*/ 2060 h 2136"/>
              <a:gd name="T108" fmla="*/ 1030 w 5290"/>
              <a:gd name="T109" fmla="*/ 2135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90" h="2136">
                <a:moveTo>
                  <a:pt x="5290" y="152"/>
                </a:moveTo>
                <a:cubicBezTo>
                  <a:pt x="4410" y="152"/>
                  <a:pt x="4410" y="152"/>
                  <a:pt x="4410" y="152"/>
                </a:cubicBezTo>
                <a:cubicBezTo>
                  <a:pt x="4464" y="0"/>
                  <a:pt x="4464" y="0"/>
                  <a:pt x="4464" y="0"/>
                </a:cubicBezTo>
                <a:cubicBezTo>
                  <a:pt x="5290" y="0"/>
                  <a:pt x="5290" y="0"/>
                  <a:pt x="5290" y="0"/>
                </a:cubicBezTo>
                <a:lnTo>
                  <a:pt x="5290" y="152"/>
                </a:lnTo>
                <a:close/>
                <a:moveTo>
                  <a:pt x="2943" y="152"/>
                </a:moveTo>
                <a:cubicBezTo>
                  <a:pt x="2943" y="152"/>
                  <a:pt x="3815" y="152"/>
                  <a:pt x="3814" y="152"/>
                </a:cubicBezTo>
                <a:cubicBezTo>
                  <a:pt x="3761" y="0"/>
                  <a:pt x="3761" y="0"/>
                  <a:pt x="3761" y="0"/>
                </a:cubicBezTo>
                <a:cubicBezTo>
                  <a:pt x="2943" y="0"/>
                  <a:pt x="2943" y="0"/>
                  <a:pt x="2943" y="0"/>
                </a:cubicBezTo>
                <a:cubicBezTo>
                  <a:pt x="2943" y="0"/>
                  <a:pt x="2943" y="152"/>
                  <a:pt x="2943" y="152"/>
                </a:cubicBezTo>
                <a:close/>
                <a:moveTo>
                  <a:pt x="1164" y="0"/>
                </a:moveTo>
                <a:cubicBezTo>
                  <a:pt x="1164" y="0"/>
                  <a:pt x="1164" y="152"/>
                  <a:pt x="1164" y="152"/>
                </a:cubicBezTo>
                <a:cubicBezTo>
                  <a:pt x="1164" y="152"/>
                  <a:pt x="2646" y="152"/>
                  <a:pt x="2646" y="152"/>
                </a:cubicBezTo>
                <a:cubicBezTo>
                  <a:pt x="2546" y="61"/>
                  <a:pt x="2429" y="13"/>
                  <a:pt x="2294" y="0"/>
                </a:cubicBezTo>
                <a:lnTo>
                  <a:pt x="1164" y="0"/>
                </a:lnTo>
                <a:close/>
                <a:moveTo>
                  <a:pt x="1" y="152"/>
                </a:moveTo>
                <a:cubicBezTo>
                  <a:pt x="1030" y="152"/>
                  <a:pt x="1030" y="152"/>
                  <a:pt x="1030" y="152"/>
                </a:cubicBezTo>
                <a:cubicBezTo>
                  <a:pt x="1030" y="0"/>
                  <a:pt x="1030" y="0"/>
                  <a:pt x="1030" y="0"/>
                </a:cubicBezTo>
                <a:cubicBezTo>
                  <a:pt x="1" y="0"/>
                  <a:pt x="1" y="0"/>
                  <a:pt x="1" y="0"/>
                </a:cubicBezTo>
                <a:lnTo>
                  <a:pt x="1" y="152"/>
                </a:lnTo>
                <a:close/>
                <a:moveTo>
                  <a:pt x="516" y="76"/>
                </a:moveTo>
                <a:cubicBezTo>
                  <a:pt x="516" y="76"/>
                  <a:pt x="516" y="76"/>
                  <a:pt x="516" y="76"/>
                </a:cubicBezTo>
                <a:moveTo>
                  <a:pt x="5290" y="286"/>
                </a:moveTo>
                <a:cubicBezTo>
                  <a:pt x="4362" y="286"/>
                  <a:pt x="4362" y="286"/>
                  <a:pt x="4362" y="286"/>
                </a:cubicBezTo>
                <a:cubicBezTo>
                  <a:pt x="4362" y="286"/>
                  <a:pt x="4309" y="437"/>
                  <a:pt x="4309" y="437"/>
                </a:cubicBezTo>
                <a:cubicBezTo>
                  <a:pt x="5290" y="437"/>
                  <a:pt x="5290" y="437"/>
                  <a:pt x="5290" y="437"/>
                </a:cubicBezTo>
                <a:lnTo>
                  <a:pt x="5290" y="286"/>
                </a:lnTo>
                <a:close/>
                <a:moveTo>
                  <a:pt x="3862" y="286"/>
                </a:moveTo>
                <a:cubicBezTo>
                  <a:pt x="2943" y="286"/>
                  <a:pt x="2943" y="286"/>
                  <a:pt x="2943" y="286"/>
                </a:cubicBezTo>
                <a:cubicBezTo>
                  <a:pt x="2943" y="437"/>
                  <a:pt x="2943" y="437"/>
                  <a:pt x="2943" y="437"/>
                </a:cubicBezTo>
                <a:cubicBezTo>
                  <a:pt x="3915" y="437"/>
                  <a:pt x="3915" y="437"/>
                  <a:pt x="3915" y="437"/>
                </a:cubicBezTo>
                <a:lnTo>
                  <a:pt x="3862" y="286"/>
                </a:lnTo>
                <a:close/>
                <a:moveTo>
                  <a:pt x="1164" y="286"/>
                </a:moveTo>
                <a:cubicBezTo>
                  <a:pt x="1164" y="437"/>
                  <a:pt x="1164" y="437"/>
                  <a:pt x="1164" y="437"/>
                </a:cubicBezTo>
                <a:cubicBezTo>
                  <a:pt x="2804" y="437"/>
                  <a:pt x="2804" y="437"/>
                  <a:pt x="2804" y="437"/>
                </a:cubicBezTo>
                <a:cubicBezTo>
                  <a:pt x="2804" y="378"/>
                  <a:pt x="2780" y="336"/>
                  <a:pt x="2761" y="286"/>
                </a:cubicBezTo>
                <a:lnTo>
                  <a:pt x="1164" y="286"/>
                </a:lnTo>
                <a:close/>
                <a:moveTo>
                  <a:pt x="1" y="437"/>
                </a:moveTo>
                <a:cubicBezTo>
                  <a:pt x="1030" y="437"/>
                  <a:pt x="1030" y="437"/>
                  <a:pt x="1030" y="437"/>
                </a:cubicBezTo>
                <a:cubicBezTo>
                  <a:pt x="1030" y="286"/>
                  <a:pt x="1030" y="286"/>
                  <a:pt x="1030" y="286"/>
                </a:cubicBezTo>
                <a:cubicBezTo>
                  <a:pt x="1" y="286"/>
                  <a:pt x="1" y="286"/>
                  <a:pt x="1" y="286"/>
                </a:cubicBezTo>
                <a:lnTo>
                  <a:pt x="1" y="437"/>
                </a:lnTo>
                <a:close/>
                <a:moveTo>
                  <a:pt x="516" y="361"/>
                </a:moveTo>
                <a:cubicBezTo>
                  <a:pt x="516" y="361"/>
                  <a:pt x="516" y="361"/>
                  <a:pt x="516" y="361"/>
                </a:cubicBezTo>
                <a:moveTo>
                  <a:pt x="4999" y="722"/>
                </a:moveTo>
                <a:cubicBezTo>
                  <a:pt x="4999" y="571"/>
                  <a:pt x="4999" y="571"/>
                  <a:pt x="4999" y="571"/>
                </a:cubicBezTo>
                <a:cubicBezTo>
                  <a:pt x="4263" y="571"/>
                  <a:pt x="4263" y="571"/>
                  <a:pt x="4263" y="571"/>
                </a:cubicBezTo>
                <a:cubicBezTo>
                  <a:pt x="4209" y="722"/>
                  <a:pt x="4209" y="722"/>
                  <a:pt x="4209" y="722"/>
                </a:cubicBezTo>
                <a:lnTo>
                  <a:pt x="4999" y="722"/>
                </a:lnTo>
                <a:close/>
                <a:moveTo>
                  <a:pt x="3233" y="570"/>
                </a:moveTo>
                <a:cubicBezTo>
                  <a:pt x="3233" y="722"/>
                  <a:pt x="3233" y="722"/>
                  <a:pt x="3233" y="722"/>
                </a:cubicBezTo>
                <a:cubicBezTo>
                  <a:pt x="4016" y="722"/>
                  <a:pt x="4016" y="722"/>
                  <a:pt x="4016" y="722"/>
                </a:cubicBezTo>
                <a:cubicBezTo>
                  <a:pt x="3963" y="570"/>
                  <a:pt x="3963" y="570"/>
                  <a:pt x="3963" y="570"/>
                </a:cubicBezTo>
                <a:lnTo>
                  <a:pt x="3233" y="570"/>
                </a:lnTo>
                <a:close/>
                <a:moveTo>
                  <a:pt x="2346" y="570"/>
                </a:moveTo>
                <a:cubicBezTo>
                  <a:pt x="2346" y="722"/>
                  <a:pt x="2346" y="722"/>
                  <a:pt x="2346" y="722"/>
                </a:cubicBezTo>
                <a:cubicBezTo>
                  <a:pt x="2795" y="722"/>
                  <a:pt x="2795" y="722"/>
                  <a:pt x="2795" y="722"/>
                </a:cubicBezTo>
                <a:cubicBezTo>
                  <a:pt x="2810" y="677"/>
                  <a:pt x="2817" y="622"/>
                  <a:pt x="2817" y="570"/>
                </a:cubicBezTo>
                <a:lnTo>
                  <a:pt x="2346" y="570"/>
                </a:lnTo>
                <a:close/>
                <a:moveTo>
                  <a:pt x="288" y="722"/>
                </a:moveTo>
                <a:cubicBezTo>
                  <a:pt x="730" y="722"/>
                  <a:pt x="730" y="722"/>
                  <a:pt x="730" y="722"/>
                </a:cubicBezTo>
                <a:cubicBezTo>
                  <a:pt x="730" y="571"/>
                  <a:pt x="730" y="571"/>
                  <a:pt x="730" y="571"/>
                </a:cubicBezTo>
                <a:cubicBezTo>
                  <a:pt x="288" y="571"/>
                  <a:pt x="288" y="571"/>
                  <a:pt x="288" y="571"/>
                </a:cubicBezTo>
                <a:lnTo>
                  <a:pt x="288" y="722"/>
                </a:lnTo>
                <a:close/>
                <a:moveTo>
                  <a:pt x="509" y="647"/>
                </a:moveTo>
                <a:cubicBezTo>
                  <a:pt x="509" y="647"/>
                  <a:pt x="509" y="647"/>
                  <a:pt x="509" y="647"/>
                </a:cubicBezTo>
                <a:moveTo>
                  <a:pt x="1462" y="722"/>
                </a:moveTo>
                <a:cubicBezTo>
                  <a:pt x="1904" y="722"/>
                  <a:pt x="1904" y="722"/>
                  <a:pt x="1904" y="722"/>
                </a:cubicBezTo>
                <a:cubicBezTo>
                  <a:pt x="1904" y="570"/>
                  <a:pt x="1904" y="570"/>
                  <a:pt x="1904" y="570"/>
                </a:cubicBezTo>
                <a:cubicBezTo>
                  <a:pt x="1462" y="570"/>
                  <a:pt x="1462" y="570"/>
                  <a:pt x="1462" y="570"/>
                </a:cubicBezTo>
                <a:lnTo>
                  <a:pt x="1462" y="722"/>
                </a:lnTo>
                <a:close/>
                <a:moveTo>
                  <a:pt x="1683" y="646"/>
                </a:moveTo>
                <a:cubicBezTo>
                  <a:pt x="1683" y="646"/>
                  <a:pt x="1683" y="646"/>
                  <a:pt x="1683" y="646"/>
                </a:cubicBezTo>
                <a:moveTo>
                  <a:pt x="3708" y="1001"/>
                </a:moveTo>
                <a:cubicBezTo>
                  <a:pt x="4526" y="1001"/>
                  <a:pt x="4526" y="1001"/>
                  <a:pt x="4526" y="1001"/>
                </a:cubicBezTo>
                <a:cubicBezTo>
                  <a:pt x="4566" y="886"/>
                  <a:pt x="4566" y="886"/>
                  <a:pt x="4566" y="886"/>
                </a:cubicBezTo>
                <a:cubicBezTo>
                  <a:pt x="4566" y="886"/>
                  <a:pt x="4566" y="1001"/>
                  <a:pt x="4566" y="1001"/>
                </a:cubicBezTo>
                <a:cubicBezTo>
                  <a:pt x="4999" y="1001"/>
                  <a:pt x="4999" y="1001"/>
                  <a:pt x="4999" y="1001"/>
                </a:cubicBezTo>
                <a:cubicBezTo>
                  <a:pt x="4999" y="850"/>
                  <a:pt x="4999" y="850"/>
                  <a:pt x="4999" y="850"/>
                </a:cubicBezTo>
                <a:cubicBezTo>
                  <a:pt x="4163" y="850"/>
                  <a:pt x="4163" y="850"/>
                  <a:pt x="4163" y="850"/>
                </a:cubicBezTo>
                <a:cubicBezTo>
                  <a:pt x="4163" y="850"/>
                  <a:pt x="4114" y="991"/>
                  <a:pt x="4114" y="991"/>
                </a:cubicBezTo>
                <a:cubicBezTo>
                  <a:pt x="4062" y="850"/>
                  <a:pt x="4062" y="850"/>
                  <a:pt x="4062" y="850"/>
                </a:cubicBezTo>
                <a:cubicBezTo>
                  <a:pt x="3233" y="850"/>
                  <a:pt x="3233" y="850"/>
                  <a:pt x="3233" y="850"/>
                </a:cubicBezTo>
                <a:cubicBezTo>
                  <a:pt x="3233" y="1001"/>
                  <a:pt x="3233" y="1001"/>
                  <a:pt x="3233" y="1001"/>
                </a:cubicBezTo>
                <a:cubicBezTo>
                  <a:pt x="3668" y="1001"/>
                  <a:pt x="3668" y="1001"/>
                  <a:pt x="3668" y="1001"/>
                </a:cubicBezTo>
                <a:cubicBezTo>
                  <a:pt x="3668" y="1001"/>
                  <a:pt x="3668" y="886"/>
                  <a:pt x="3668" y="886"/>
                </a:cubicBezTo>
                <a:lnTo>
                  <a:pt x="3708" y="1001"/>
                </a:lnTo>
                <a:close/>
                <a:moveTo>
                  <a:pt x="1462" y="1001"/>
                </a:moveTo>
                <a:cubicBezTo>
                  <a:pt x="1462" y="1002"/>
                  <a:pt x="2604" y="1001"/>
                  <a:pt x="2604" y="1001"/>
                </a:cubicBezTo>
                <a:cubicBezTo>
                  <a:pt x="2652" y="962"/>
                  <a:pt x="2702" y="901"/>
                  <a:pt x="2730" y="850"/>
                </a:cubicBezTo>
                <a:cubicBezTo>
                  <a:pt x="2730" y="850"/>
                  <a:pt x="2730" y="850"/>
                  <a:pt x="2730" y="850"/>
                </a:cubicBezTo>
                <a:cubicBezTo>
                  <a:pt x="1462" y="850"/>
                  <a:pt x="1462" y="850"/>
                  <a:pt x="1462" y="850"/>
                </a:cubicBezTo>
                <a:cubicBezTo>
                  <a:pt x="1462" y="850"/>
                  <a:pt x="1462" y="1001"/>
                  <a:pt x="1462" y="1001"/>
                </a:cubicBezTo>
                <a:close/>
                <a:moveTo>
                  <a:pt x="288" y="1001"/>
                </a:moveTo>
                <a:cubicBezTo>
                  <a:pt x="730" y="1001"/>
                  <a:pt x="730" y="1001"/>
                  <a:pt x="730" y="1001"/>
                </a:cubicBezTo>
                <a:cubicBezTo>
                  <a:pt x="730" y="850"/>
                  <a:pt x="730" y="850"/>
                  <a:pt x="730" y="850"/>
                </a:cubicBezTo>
                <a:cubicBezTo>
                  <a:pt x="288" y="850"/>
                  <a:pt x="288" y="850"/>
                  <a:pt x="288" y="850"/>
                </a:cubicBezTo>
                <a:lnTo>
                  <a:pt x="288" y="1001"/>
                </a:lnTo>
                <a:close/>
                <a:moveTo>
                  <a:pt x="509" y="926"/>
                </a:moveTo>
                <a:cubicBezTo>
                  <a:pt x="509" y="926"/>
                  <a:pt x="509" y="926"/>
                  <a:pt x="509" y="926"/>
                </a:cubicBezTo>
                <a:moveTo>
                  <a:pt x="4566" y="1286"/>
                </a:moveTo>
                <a:cubicBezTo>
                  <a:pt x="4999" y="1286"/>
                  <a:pt x="4999" y="1286"/>
                  <a:pt x="4999" y="1286"/>
                </a:cubicBezTo>
                <a:cubicBezTo>
                  <a:pt x="4999" y="1135"/>
                  <a:pt x="4999" y="1135"/>
                  <a:pt x="4999" y="1135"/>
                </a:cubicBezTo>
                <a:cubicBezTo>
                  <a:pt x="4566" y="1135"/>
                  <a:pt x="4566" y="1135"/>
                  <a:pt x="4566" y="1135"/>
                </a:cubicBezTo>
                <a:lnTo>
                  <a:pt x="4566" y="1286"/>
                </a:lnTo>
                <a:close/>
                <a:moveTo>
                  <a:pt x="4783" y="1211"/>
                </a:moveTo>
                <a:cubicBezTo>
                  <a:pt x="4783" y="1211"/>
                  <a:pt x="4783" y="1211"/>
                  <a:pt x="4783" y="1211"/>
                </a:cubicBezTo>
                <a:moveTo>
                  <a:pt x="3668" y="1135"/>
                </a:moveTo>
                <a:cubicBezTo>
                  <a:pt x="3233" y="1135"/>
                  <a:pt x="3233" y="1135"/>
                  <a:pt x="3233" y="1135"/>
                </a:cubicBezTo>
                <a:cubicBezTo>
                  <a:pt x="3233" y="1286"/>
                  <a:pt x="3233" y="1286"/>
                  <a:pt x="3233" y="1286"/>
                </a:cubicBezTo>
                <a:cubicBezTo>
                  <a:pt x="3233" y="1286"/>
                  <a:pt x="3668" y="1286"/>
                  <a:pt x="3668" y="1286"/>
                </a:cubicBezTo>
                <a:cubicBezTo>
                  <a:pt x="3668" y="1286"/>
                  <a:pt x="3669" y="1135"/>
                  <a:pt x="3668" y="1135"/>
                </a:cubicBezTo>
                <a:close/>
                <a:moveTo>
                  <a:pt x="3755" y="1135"/>
                </a:moveTo>
                <a:cubicBezTo>
                  <a:pt x="3755" y="1135"/>
                  <a:pt x="3809" y="1286"/>
                  <a:pt x="3809" y="1286"/>
                </a:cubicBezTo>
                <a:cubicBezTo>
                  <a:pt x="4426" y="1286"/>
                  <a:pt x="4426" y="1286"/>
                  <a:pt x="4426" y="1286"/>
                </a:cubicBezTo>
                <a:cubicBezTo>
                  <a:pt x="4428" y="1286"/>
                  <a:pt x="4477" y="1135"/>
                  <a:pt x="4479" y="1135"/>
                </a:cubicBezTo>
                <a:lnTo>
                  <a:pt x="3755" y="1135"/>
                </a:lnTo>
                <a:close/>
                <a:moveTo>
                  <a:pt x="1462" y="1286"/>
                </a:moveTo>
                <a:cubicBezTo>
                  <a:pt x="1462" y="1286"/>
                  <a:pt x="2740" y="1286"/>
                  <a:pt x="2738" y="1286"/>
                </a:cubicBezTo>
                <a:cubicBezTo>
                  <a:pt x="2701" y="1232"/>
                  <a:pt x="2654" y="1178"/>
                  <a:pt x="2602" y="1135"/>
                </a:cubicBezTo>
                <a:cubicBezTo>
                  <a:pt x="1462" y="1135"/>
                  <a:pt x="1462" y="1135"/>
                  <a:pt x="1462" y="1135"/>
                </a:cubicBezTo>
                <a:cubicBezTo>
                  <a:pt x="1462" y="1135"/>
                  <a:pt x="1462" y="1286"/>
                  <a:pt x="1462" y="1286"/>
                </a:cubicBezTo>
                <a:close/>
                <a:moveTo>
                  <a:pt x="730" y="1286"/>
                </a:moveTo>
                <a:cubicBezTo>
                  <a:pt x="730" y="1135"/>
                  <a:pt x="730" y="1135"/>
                  <a:pt x="730" y="1135"/>
                </a:cubicBezTo>
                <a:cubicBezTo>
                  <a:pt x="289" y="1135"/>
                  <a:pt x="289" y="1135"/>
                  <a:pt x="289" y="1135"/>
                </a:cubicBezTo>
                <a:cubicBezTo>
                  <a:pt x="289" y="1135"/>
                  <a:pt x="289" y="1286"/>
                  <a:pt x="289" y="1286"/>
                </a:cubicBezTo>
                <a:cubicBezTo>
                  <a:pt x="289" y="1286"/>
                  <a:pt x="730" y="1286"/>
                  <a:pt x="730" y="1286"/>
                </a:cubicBezTo>
                <a:close/>
                <a:moveTo>
                  <a:pt x="4566" y="1571"/>
                </a:moveTo>
                <a:cubicBezTo>
                  <a:pt x="4999" y="1571"/>
                  <a:pt x="4999" y="1571"/>
                  <a:pt x="4999" y="1571"/>
                </a:cubicBezTo>
                <a:cubicBezTo>
                  <a:pt x="4999" y="1420"/>
                  <a:pt x="4999" y="1420"/>
                  <a:pt x="4999" y="1420"/>
                </a:cubicBezTo>
                <a:cubicBezTo>
                  <a:pt x="4566" y="1420"/>
                  <a:pt x="4566" y="1420"/>
                  <a:pt x="4566" y="1420"/>
                </a:cubicBezTo>
                <a:lnTo>
                  <a:pt x="4566" y="1571"/>
                </a:lnTo>
                <a:close/>
                <a:moveTo>
                  <a:pt x="4783" y="1495"/>
                </a:moveTo>
                <a:cubicBezTo>
                  <a:pt x="4783" y="1495"/>
                  <a:pt x="4783" y="1495"/>
                  <a:pt x="4783" y="1495"/>
                </a:cubicBezTo>
                <a:moveTo>
                  <a:pt x="3233" y="1571"/>
                </a:moveTo>
                <a:cubicBezTo>
                  <a:pt x="3668" y="1571"/>
                  <a:pt x="3668" y="1571"/>
                  <a:pt x="3668" y="1571"/>
                </a:cubicBezTo>
                <a:cubicBezTo>
                  <a:pt x="3668" y="1420"/>
                  <a:pt x="3668" y="1420"/>
                  <a:pt x="3668" y="1420"/>
                </a:cubicBezTo>
                <a:cubicBezTo>
                  <a:pt x="3233" y="1420"/>
                  <a:pt x="3233" y="1420"/>
                  <a:pt x="3233" y="1420"/>
                </a:cubicBezTo>
                <a:lnTo>
                  <a:pt x="3233" y="1571"/>
                </a:lnTo>
                <a:close/>
                <a:moveTo>
                  <a:pt x="3451" y="1495"/>
                </a:moveTo>
                <a:cubicBezTo>
                  <a:pt x="3451" y="1495"/>
                  <a:pt x="3451" y="1495"/>
                  <a:pt x="3451" y="1495"/>
                </a:cubicBezTo>
                <a:moveTo>
                  <a:pt x="4325" y="1572"/>
                </a:moveTo>
                <a:cubicBezTo>
                  <a:pt x="4325" y="1571"/>
                  <a:pt x="4378" y="1420"/>
                  <a:pt x="4379" y="1420"/>
                </a:cubicBezTo>
                <a:cubicBezTo>
                  <a:pt x="3855" y="1420"/>
                  <a:pt x="3855" y="1420"/>
                  <a:pt x="3855" y="1420"/>
                </a:cubicBezTo>
                <a:cubicBezTo>
                  <a:pt x="3854" y="1420"/>
                  <a:pt x="3908" y="1571"/>
                  <a:pt x="3908" y="1571"/>
                </a:cubicBezTo>
                <a:cubicBezTo>
                  <a:pt x="3908" y="1571"/>
                  <a:pt x="4324" y="1572"/>
                  <a:pt x="4325" y="1572"/>
                </a:cubicBezTo>
                <a:close/>
                <a:moveTo>
                  <a:pt x="1910" y="1571"/>
                </a:moveTo>
                <a:cubicBezTo>
                  <a:pt x="1911" y="1571"/>
                  <a:pt x="1910" y="1420"/>
                  <a:pt x="1910" y="1420"/>
                </a:cubicBezTo>
                <a:cubicBezTo>
                  <a:pt x="1462" y="1420"/>
                  <a:pt x="1462" y="1420"/>
                  <a:pt x="1462" y="1420"/>
                </a:cubicBezTo>
                <a:cubicBezTo>
                  <a:pt x="1462" y="1420"/>
                  <a:pt x="1462" y="1572"/>
                  <a:pt x="1462" y="1571"/>
                </a:cubicBezTo>
                <a:cubicBezTo>
                  <a:pt x="1462" y="1571"/>
                  <a:pt x="1910" y="1571"/>
                  <a:pt x="1910" y="1571"/>
                </a:cubicBezTo>
                <a:close/>
                <a:moveTo>
                  <a:pt x="2354" y="1420"/>
                </a:moveTo>
                <a:cubicBezTo>
                  <a:pt x="2354" y="1572"/>
                  <a:pt x="2354" y="1572"/>
                  <a:pt x="2354" y="1572"/>
                </a:cubicBezTo>
                <a:cubicBezTo>
                  <a:pt x="2829" y="1572"/>
                  <a:pt x="2829" y="1572"/>
                  <a:pt x="2829" y="1572"/>
                </a:cubicBezTo>
                <a:cubicBezTo>
                  <a:pt x="2825" y="1520"/>
                  <a:pt x="2822" y="1465"/>
                  <a:pt x="2801" y="1420"/>
                </a:cubicBezTo>
                <a:lnTo>
                  <a:pt x="2354" y="1420"/>
                </a:lnTo>
                <a:close/>
                <a:moveTo>
                  <a:pt x="289" y="1571"/>
                </a:moveTo>
                <a:cubicBezTo>
                  <a:pt x="730" y="1571"/>
                  <a:pt x="730" y="1571"/>
                  <a:pt x="730" y="1571"/>
                </a:cubicBezTo>
                <a:cubicBezTo>
                  <a:pt x="730" y="1420"/>
                  <a:pt x="730" y="1420"/>
                  <a:pt x="730" y="1420"/>
                </a:cubicBezTo>
                <a:cubicBezTo>
                  <a:pt x="289" y="1420"/>
                  <a:pt x="289" y="1420"/>
                  <a:pt x="289" y="1420"/>
                </a:cubicBezTo>
                <a:lnTo>
                  <a:pt x="289" y="1571"/>
                </a:lnTo>
                <a:close/>
                <a:moveTo>
                  <a:pt x="509" y="1495"/>
                </a:moveTo>
                <a:cubicBezTo>
                  <a:pt x="509" y="1495"/>
                  <a:pt x="509" y="1495"/>
                  <a:pt x="509" y="1495"/>
                </a:cubicBezTo>
                <a:moveTo>
                  <a:pt x="4566" y="1850"/>
                </a:moveTo>
                <a:cubicBezTo>
                  <a:pt x="5290" y="1850"/>
                  <a:pt x="5290" y="1850"/>
                  <a:pt x="5290" y="1850"/>
                </a:cubicBezTo>
                <a:cubicBezTo>
                  <a:pt x="5290" y="1699"/>
                  <a:pt x="5290" y="1699"/>
                  <a:pt x="5290" y="1699"/>
                </a:cubicBezTo>
                <a:cubicBezTo>
                  <a:pt x="4566" y="1699"/>
                  <a:pt x="4566" y="1699"/>
                  <a:pt x="4566" y="1699"/>
                </a:cubicBezTo>
                <a:lnTo>
                  <a:pt x="4566" y="1850"/>
                </a:lnTo>
                <a:close/>
                <a:moveTo>
                  <a:pt x="4928" y="1774"/>
                </a:moveTo>
                <a:cubicBezTo>
                  <a:pt x="4928" y="1774"/>
                  <a:pt x="4928" y="1774"/>
                  <a:pt x="4928" y="1774"/>
                </a:cubicBezTo>
                <a:moveTo>
                  <a:pt x="2943" y="1850"/>
                </a:moveTo>
                <a:cubicBezTo>
                  <a:pt x="3668" y="1850"/>
                  <a:pt x="3668" y="1850"/>
                  <a:pt x="3668" y="1850"/>
                </a:cubicBezTo>
                <a:cubicBezTo>
                  <a:pt x="3668" y="1699"/>
                  <a:pt x="3668" y="1699"/>
                  <a:pt x="3668" y="1699"/>
                </a:cubicBezTo>
                <a:cubicBezTo>
                  <a:pt x="2943" y="1699"/>
                  <a:pt x="2943" y="1699"/>
                  <a:pt x="2943" y="1699"/>
                </a:cubicBezTo>
                <a:lnTo>
                  <a:pt x="2943" y="1850"/>
                </a:lnTo>
                <a:close/>
                <a:moveTo>
                  <a:pt x="3306" y="1774"/>
                </a:moveTo>
                <a:cubicBezTo>
                  <a:pt x="3306" y="1774"/>
                  <a:pt x="3306" y="1774"/>
                  <a:pt x="3306" y="1774"/>
                </a:cubicBezTo>
                <a:moveTo>
                  <a:pt x="4278" y="1699"/>
                </a:moveTo>
                <a:cubicBezTo>
                  <a:pt x="3953" y="1699"/>
                  <a:pt x="3953" y="1699"/>
                  <a:pt x="3953" y="1699"/>
                </a:cubicBezTo>
                <a:cubicBezTo>
                  <a:pt x="4006" y="1850"/>
                  <a:pt x="4006" y="1850"/>
                  <a:pt x="4006" y="1850"/>
                </a:cubicBezTo>
                <a:cubicBezTo>
                  <a:pt x="4227" y="1850"/>
                  <a:pt x="4227" y="1850"/>
                  <a:pt x="4227" y="1850"/>
                </a:cubicBezTo>
                <a:lnTo>
                  <a:pt x="4278" y="1699"/>
                </a:lnTo>
                <a:close/>
                <a:moveTo>
                  <a:pt x="1" y="1699"/>
                </a:moveTo>
                <a:cubicBezTo>
                  <a:pt x="1" y="1850"/>
                  <a:pt x="1" y="1850"/>
                  <a:pt x="1" y="1850"/>
                </a:cubicBezTo>
                <a:cubicBezTo>
                  <a:pt x="1030" y="1850"/>
                  <a:pt x="1030" y="1850"/>
                  <a:pt x="1030" y="1850"/>
                </a:cubicBezTo>
                <a:cubicBezTo>
                  <a:pt x="1030" y="1850"/>
                  <a:pt x="1029" y="1699"/>
                  <a:pt x="1030" y="1699"/>
                </a:cubicBezTo>
                <a:cubicBezTo>
                  <a:pt x="1030" y="1699"/>
                  <a:pt x="0" y="1699"/>
                  <a:pt x="1" y="1699"/>
                </a:cubicBezTo>
                <a:close/>
                <a:moveTo>
                  <a:pt x="1164" y="1699"/>
                </a:moveTo>
                <a:cubicBezTo>
                  <a:pt x="1164" y="1850"/>
                  <a:pt x="1164" y="1850"/>
                  <a:pt x="1164" y="1850"/>
                </a:cubicBezTo>
                <a:cubicBezTo>
                  <a:pt x="2739" y="1850"/>
                  <a:pt x="2739" y="1850"/>
                  <a:pt x="2739" y="1850"/>
                </a:cubicBezTo>
                <a:cubicBezTo>
                  <a:pt x="2753" y="1850"/>
                  <a:pt x="2753" y="1850"/>
                  <a:pt x="2753" y="1850"/>
                </a:cubicBezTo>
                <a:cubicBezTo>
                  <a:pt x="2789" y="1809"/>
                  <a:pt x="2799" y="1749"/>
                  <a:pt x="2810" y="1699"/>
                </a:cubicBezTo>
                <a:lnTo>
                  <a:pt x="1164" y="1699"/>
                </a:lnTo>
                <a:close/>
                <a:moveTo>
                  <a:pt x="4180" y="1984"/>
                </a:moveTo>
                <a:cubicBezTo>
                  <a:pt x="4055" y="1984"/>
                  <a:pt x="4055" y="1984"/>
                  <a:pt x="4055" y="1984"/>
                </a:cubicBezTo>
                <a:cubicBezTo>
                  <a:pt x="4107" y="2135"/>
                  <a:pt x="4107" y="2135"/>
                  <a:pt x="4107" y="2135"/>
                </a:cubicBezTo>
                <a:cubicBezTo>
                  <a:pt x="4127" y="2135"/>
                  <a:pt x="4127" y="2135"/>
                  <a:pt x="4127" y="2135"/>
                </a:cubicBezTo>
                <a:lnTo>
                  <a:pt x="4180" y="1984"/>
                </a:lnTo>
                <a:close/>
                <a:moveTo>
                  <a:pt x="4566" y="2136"/>
                </a:moveTo>
                <a:cubicBezTo>
                  <a:pt x="5290" y="2136"/>
                  <a:pt x="5290" y="2136"/>
                  <a:pt x="5290" y="2136"/>
                </a:cubicBezTo>
                <a:cubicBezTo>
                  <a:pt x="5290" y="1984"/>
                  <a:pt x="5290" y="1984"/>
                  <a:pt x="5290" y="1984"/>
                </a:cubicBezTo>
                <a:cubicBezTo>
                  <a:pt x="4566" y="1984"/>
                  <a:pt x="4566" y="1984"/>
                  <a:pt x="4566" y="1984"/>
                </a:cubicBezTo>
                <a:lnTo>
                  <a:pt x="4566" y="2136"/>
                </a:lnTo>
                <a:close/>
                <a:moveTo>
                  <a:pt x="4928" y="2060"/>
                </a:moveTo>
                <a:cubicBezTo>
                  <a:pt x="4928" y="2060"/>
                  <a:pt x="4928" y="2060"/>
                  <a:pt x="4928" y="2060"/>
                </a:cubicBezTo>
                <a:moveTo>
                  <a:pt x="1164" y="2135"/>
                </a:moveTo>
                <a:cubicBezTo>
                  <a:pt x="2270" y="2136"/>
                  <a:pt x="2270" y="2136"/>
                  <a:pt x="2270" y="2136"/>
                </a:cubicBezTo>
                <a:cubicBezTo>
                  <a:pt x="2418" y="2133"/>
                  <a:pt x="2554" y="2080"/>
                  <a:pt x="2654" y="1984"/>
                </a:cubicBezTo>
                <a:cubicBezTo>
                  <a:pt x="2650" y="1984"/>
                  <a:pt x="1164" y="1984"/>
                  <a:pt x="1164" y="1984"/>
                </a:cubicBezTo>
                <a:cubicBezTo>
                  <a:pt x="1164" y="2135"/>
                  <a:pt x="1164" y="2135"/>
                  <a:pt x="1164" y="2135"/>
                </a:cubicBezTo>
                <a:moveTo>
                  <a:pt x="2943" y="2136"/>
                </a:moveTo>
                <a:cubicBezTo>
                  <a:pt x="3668" y="2136"/>
                  <a:pt x="3668" y="2136"/>
                  <a:pt x="3668" y="2136"/>
                </a:cubicBezTo>
                <a:cubicBezTo>
                  <a:pt x="3668" y="1984"/>
                  <a:pt x="3668" y="1984"/>
                  <a:pt x="3668" y="1984"/>
                </a:cubicBezTo>
                <a:cubicBezTo>
                  <a:pt x="2943" y="1984"/>
                  <a:pt x="2943" y="1984"/>
                  <a:pt x="2943" y="1984"/>
                </a:cubicBezTo>
                <a:lnTo>
                  <a:pt x="2943" y="2136"/>
                </a:lnTo>
                <a:close/>
                <a:moveTo>
                  <a:pt x="3306" y="2060"/>
                </a:moveTo>
                <a:cubicBezTo>
                  <a:pt x="3306" y="2060"/>
                  <a:pt x="3306" y="2060"/>
                  <a:pt x="3306" y="2060"/>
                </a:cubicBezTo>
                <a:moveTo>
                  <a:pt x="1" y="1984"/>
                </a:moveTo>
                <a:cubicBezTo>
                  <a:pt x="1" y="1984"/>
                  <a:pt x="1" y="2135"/>
                  <a:pt x="1" y="2135"/>
                </a:cubicBezTo>
                <a:cubicBezTo>
                  <a:pt x="1" y="2136"/>
                  <a:pt x="1030" y="2135"/>
                  <a:pt x="1030" y="2135"/>
                </a:cubicBezTo>
                <a:cubicBezTo>
                  <a:pt x="1029" y="2135"/>
                  <a:pt x="1030" y="1984"/>
                  <a:pt x="1030" y="1984"/>
                </a:cubicBezTo>
                <a:cubicBezTo>
                  <a:pt x="1029" y="1985"/>
                  <a:pt x="1" y="1984"/>
                  <a:pt x="1" y="19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Arial" charset="0"/>
              <a:ea typeface="Arial" charset="0"/>
              <a:cs typeface="Arial" charset="0"/>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57887" y="4286250"/>
            <a:ext cx="2472968" cy="789518"/>
          </a:xfrm>
          <a:prstGeom prst="rect">
            <a:avLst/>
          </a:prstGeom>
        </p:spPr>
      </p:pic>
    </p:spTree>
    <p:extLst>
      <p:ext uri="{BB962C8B-B14F-4D97-AF65-F5344CB8AC3E}">
        <p14:creationId xmlns:p14="http://schemas.microsoft.com/office/powerpoint/2010/main" val="1736497275"/>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2_Divider">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 t="684" r="1759"/>
          <a:stretch/>
        </p:blipFill>
        <p:spPr>
          <a:xfrm>
            <a:off x="0" y="-62754"/>
            <a:ext cx="9144000" cy="5206253"/>
          </a:xfrm>
          <a:prstGeom prst="rect">
            <a:avLst/>
          </a:prstGeom>
        </p:spPr>
      </p:pic>
      <p:sp>
        <p:nvSpPr>
          <p:cNvPr id="2" name="Title 1"/>
          <p:cNvSpPr>
            <a:spLocks noGrp="1"/>
          </p:cNvSpPr>
          <p:nvPr>
            <p:ph type="title" hasCustomPrompt="1"/>
          </p:nvPr>
        </p:nvSpPr>
        <p:spPr>
          <a:xfrm>
            <a:off x="228599" y="173736"/>
            <a:ext cx="4459941" cy="2286000"/>
          </a:xfrm>
        </p:spPr>
        <p:txBody>
          <a:bodyPr/>
          <a:lstStyle>
            <a:lvl1pPr>
              <a:defRPr sz="4000">
                <a:solidFill>
                  <a:schemeClr val="bg1"/>
                </a:solidFill>
                <a:latin typeface="Arial" charset="0"/>
                <a:ea typeface="Arial" charset="0"/>
                <a:cs typeface="Arial" charset="0"/>
              </a:defRPr>
            </a:lvl1pPr>
          </a:lstStyle>
          <a:p>
            <a:r>
              <a:rPr lang="en-US" dirty="0" smtClean="0"/>
              <a:t>Click to edit Master Divider style</a:t>
            </a:r>
            <a:endParaRPr lang="en-US" dirty="0"/>
          </a:p>
        </p:txBody>
      </p:sp>
      <p:sp>
        <p:nvSpPr>
          <p:cNvPr id="5"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1"/>
                </a:solidFill>
                <a:latin typeface="Arial" charset="0"/>
                <a:ea typeface="Arial" charset="0"/>
                <a:cs typeface="Arial" charset="0"/>
              </a:defRPr>
            </a:lvl1pPr>
          </a:lstStyle>
          <a:p>
            <a:fld id="{E4DBDE34-E9B5-E04F-B662-69720E4BCB53}" type="slidenum">
              <a:rPr lang="en-US" smtClean="0"/>
              <a:pPr/>
              <a:t>‹#›</a:t>
            </a:fld>
            <a:endParaRPr lang="en-US" dirty="0"/>
          </a:p>
        </p:txBody>
      </p:sp>
      <p:sp>
        <p:nvSpPr>
          <p:cNvPr id="6" name="Footer Placeholder 4"/>
          <p:cNvSpPr>
            <a:spLocks noGrp="1"/>
          </p:cNvSpPr>
          <p:nvPr>
            <p:ph type="ftr" sz="quarter" idx="3"/>
          </p:nvPr>
        </p:nvSpPr>
        <p:spPr>
          <a:xfrm>
            <a:off x="342170" y="4748784"/>
            <a:ext cx="2895600" cy="201168"/>
          </a:xfrm>
          <a:prstGeom prst="rect">
            <a:avLst/>
          </a:prstGeom>
        </p:spPr>
        <p:txBody>
          <a:bodyPr vert="horz" lIns="0" tIns="0" rIns="0" bIns="0" rtlCol="0" anchor="b" anchorCtr="0"/>
          <a:lstStyle>
            <a:lvl1pPr algn="l">
              <a:defRPr sz="700" b="0" i="0">
                <a:solidFill>
                  <a:schemeClr val="bg1"/>
                </a:solidFill>
                <a:latin typeface="Arial" charset="0"/>
                <a:ea typeface="Arial" charset="0"/>
                <a:cs typeface="Arial" charset="0"/>
              </a:defRPr>
            </a:lvl1pPr>
          </a:lstStyle>
          <a:p>
            <a:r>
              <a:rPr lang="en-US" smtClean="0"/>
              <a:t>Watson Health © IBM Corporation 2017</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0659" y="4846320"/>
            <a:ext cx="97640" cy="91440"/>
          </a:xfrm>
          <a:prstGeom prst="rect">
            <a:avLst/>
          </a:prstGeom>
        </p:spPr>
      </p:pic>
    </p:spTree>
    <p:extLst>
      <p:ext uri="{BB962C8B-B14F-4D97-AF65-F5344CB8AC3E}">
        <p14:creationId xmlns:p14="http://schemas.microsoft.com/office/powerpoint/2010/main" val="1563854896"/>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Cover Slide_Purple on Purpl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736"/>
            <a:ext cx="2834640" cy="1600200"/>
          </a:xfrm>
        </p:spPr>
        <p:txBody>
          <a:bodyPr/>
          <a:lstStyle>
            <a:lvl1pPr marL="0" indent="0" algn="l">
              <a:spcBef>
                <a:spcPts val="0"/>
              </a:spcBef>
              <a:buNone/>
              <a:defRPr sz="2000" b="0" i="0">
                <a:solidFill>
                  <a:srgbClr val="FFFFFF"/>
                </a:solidFill>
                <a:latin typeface="Arial" charset="0"/>
                <a:cs typeface="Arial"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0" y="173736"/>
            <a:ext cx="2834640" cy="1600200"/>
          </a:xfrm>
        </p:spPr>
        <p:txBody>
          <a:bodyPr/>
          <a:lstStyle>
            <a:lvl1pPr>
              <a:defRPr b="0" i="0">
                <a:latin typeface="Arial" charset="0"/>
                <a:cs typeface="Arial" charset="0"/>
              </a:defRPr>
            </a:lvl1p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264704" y="1398588"/>
            <a:ext cx="3879296" cy="3744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2" descr="IBM_WatsonHealth_Logotype_White_BETA.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8606" y="2398562"/>
            <a:ext cx="2215019" cy="185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Cover Slide_Purple on Purple _large Avat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736"/>
            <a:ext cx="2834640" cy="1600200"/>
          </a:xfrm>
        </p:spPr>
        <p:txBody>
          <a:bodyPr/>
          <a:lstStyle>
            <a:lvl1pPr marL="0" indent="0" algn="l">
              <a:spcBef>
                <a:spcPts val="0"/>
              </a:spcBef>
              <a:buNone/>
              <a:defRPr sz="2000" b="0" i="0">
                <a:solidFill>
                  <a:srgbClr val="FFFFFF"/>
                </a:solidFill>
                <a:latin typeface="Arial" charset="0"/>
                <a:cs typeface="Arial"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0" y="173736"/>
            <a:ext cx="2834640" cy="1600200"/>
          </a:xfrm>
        </p:spPr>
        <p:txBody>
          <a:bodyPr/>
          <a:lstStyle>
            <a:lvl1pPr>
              <a:defRPr b="0" i="0">
                <a:latin typeface="Arial" charset="0"/>
                <a:cs typeface="Arial" charset="0"/>
              </a:defRPr>
            </a:lvl1pPr>
          </a:lstStyle>
          <a:p>
            <a:r>
              <a:rPr lang="en-US" dirty="0"/>
              <a:t>Click to edit Master title style</a:t>
            </a:r>
          </a:p>
        </p:txBody>
      </p:sp>
      <p:pic>
        <p:nvPicPr>
          <p:cNvPr id="7"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82074" y="-3175"/>
            <a:ext cx="4661926"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2" descr="IBM_WatsonHealth_Logotype_White_BETA.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8606" y="2398562"/>
            <a:ext cx="2215019" cy="185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4297680" cy="2286000"/>
          </a:xfrm>
        </p:spPr>
        <p:txBody>
          <a:bodyPr/>
          <a:lstStyle/>
          <a:p>
            <a:r>
              <a:rPr lang="en-US" dirty="0"/>
              <a:t>Click to edit Master title style</a:t>
            </a:r>
          </a:p>
        </p:txBody>
      </p:sp>
    </p:spTree>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6"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228606" y="173736"/>
            <a:ext cx="4474777" cy="914400"/>
          </a:xfrm>
        </p:spPr>
        <p:txBody>
          <a:bodyPr/>
          <a:lstStyle/>
          <a:p>
            <a:r>
              <a:rPr lang="en-US" noProof="0"/>
              <a:t>Click to edit Master title style</a:t>
            </a:r>
          </a:p>
        </p:txBody>
      </p:sp>
    </p:spTree>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slideLayout" Target="../slideLayouts/slideLayout61.xml"/><Relationship Id="rId23" Type="http://schemas.openxmlformats.org/officeDocument/2006/relationships/slideLayout" Target="../slideLayouts/slideLayout62.xml"/><Relationship Id="rId24" Type="http://schemas.openxmlformats.org/officeDocument/2006/relationships/slideLayout" Target="../slideLayouts/slideLayout63.xml"/><Relationship Id="rId25" Type="http://schemas.openxmlformats.org/officeDocument/2006/relationships/slideLayout" Target="../slideLayouts/slideLayout64.xml"/><Relationship Id="rId26" Type="http://schemas.openxmlformats.org/officeDocument/2006/relationships/slideLayout" Target="../slideLayouts/slideLayout65.xml"/><Relationship Id="rId27" Type="http://schemas.openxmlformats.org/officeDocument/2006/relationships/slideLayout" Target="../slideLayouts/slideLayout66.xml"/><Relationship Id="rId28" Type="http://schemas.openxmlformats.org/officeDocument/2006/relationships/theme" Target="../theme/theme2.xml"/><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75.xml"/><Relationship Id="rId20" Type="http://schemas.openxmlformats.org/officeDocument/2006/relationships/slideLayout" Target="../slideLayouts/slideLayout86.xml"/><Relationship Id="rId21" Type="http://schemas.openxmlformats.org/officeDocument/2006/relationships/slideLayout" Target="../slideLayouts/slideLayout87.xml"/><Relationship Id="rId22" Type="http://schemas.openxmlformats.org/officeDocument/2006/relationships/slideLayout" Target="../slideLayouts/slideLayout88.xml"/><Relationship Id="rId23" Type="http://schemas.openxmlformats.org/officeDocument/2006/relationships/slideLayout" Target="../slideLayouts/slideLayout89.xml"/><Relationship Id="rId24" Type="http://schemas.openxmlformats.org/officeDocument/2006/relationships/slideLayout" Target="../slideLayouts/slideLayout90.xml"/><Relationship Id="rId25" Type="http://schemas.openxmlformats.org/officeDocument/2006/relationships/slideLayout" Target="../slideLayouts/slideLayout91.xml"/><Relationship Id="rId26" Type="http://schemas.openxmlformats.org/officeDocument/2006/relationships/slideLayout" Target="../slideLayouts/slideLayout92.xml"/><Relationship Id="rId27" Type="http://schemas.openxmlformats.org/officeDocument/2006/relationships/slideLayout" Target="../slideLayouts/slideLayout93.xml"/><Relationship Id="rId28" Type="http://schemas.openxmlformats.org/officeDocument/2006/relationships/slideLayout" Target="../slideLayouts/slideLayout94.xml"/><Relationship Id="rId29" Type="http://schemas.openxmlformats.org/officeDocument/2006/relationships/slideLayout" Target="../slideLayouts/slideLayout95.xml"/><Relationship Id="rId30" Type="http://schemas.openxmlformats.org/officeDocument/2006/relationships/theme" Target="../theme/theme3.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slideLayout" Target="../slideLayouts/slideLayout79.xml"/><Relationship Id="rId14" Type="http://schemas.openxmlformats.org/officeDocument/2006/relationships/slideLayout" Target="../slideLayouts/slideLayout80.xml"/><Relationship Id="rId15" Type="http://schemas.openxmlformats.org/officeDocument/2006/relationships/slideLayout" Target="../slideLayouts/slideLayout81.xml"/><Relationship Id="rId16" Type="http://schemas.openxmlformats.org/officeDocument/2006/relationships/slideLayout" Target="../slideLayouts/slideLayout82.xml"/><Relationship Id="rId17" Type="http://schemas.openxmlformats.org/officeDocument/2006/relationships/slideLayout" Target="../slideLayouts/slideLayout83.xml"/><Relationship Id="rId18" Type="http://schemas.openxmlformats.org/officeDocument/2006/relationships/slideLayout" Target="../slideLayouts/slideLayout84.xml"/><Relationship Id="rId19" Type="http://schemas.openxmlformats.org/officeDocument/2006/relationships/slideLayout" Target="../slideLayouts/slideLayout85.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104.xml"/><Relationship Id="rId20" Type="http://schemas.openxmlformats.org/officeDocument/2006/relationships/slideLayout" Target="../slideLayouts/slideLayout115.xml"/><Relationship Id="rId21" Type="http://schemas.openxmlformats.org/officeDocument/2006/relationships/slideLayout" Target="../slideLayouts/slideLayout116.xml"/><Relationship Id="rId22" Type="http://schemas.openxmlformats.org/officeDocument/2006/relationships/slideLayout" Target="../slideLayouts/slideLayout117.xml"/><Relationship Id="rId23" Type="http://schemas.openxmlformats.org/officeDocument/2006/relationships/slideLayout" Target="../slideLayouts/slideLayout118.xml"/><Relationship Id="rId24" Type="http://schemas.openxmlformats.org/officeDocument/2006/relationships/slideLayout" Target="../slideLayouts/slideLayout119.xml"/><Relationship Id="rId25" Type="http://schemas.openxmlformats.org/officeDocument/2006/relationships/slideLayout" Target="../slideLayouts/slideLayout120.xml"/><Relationship Id="rId26" Type="http://schemas.openxmlformats.org/officeDocument/2006/relationships/slideLayout" Target="../slideLayouts/slideLayout121.xml"/><Relationship Id="rId27" Type="http://schemas.openxmlformats.org/officeDocument/2006/relationships/theme" Target="../theme/theme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Relationship Id="rId14" Type="http://schemas.openxmlformats.org/officeDocument/2006/relationships/slideLayout" Target="../slideLayouts/slideLayout109.xml"/><Relationship Id="rId15" Type="http://schemas.openxmlformats.org/officeDocument/2006/relationships/slideLayout" Target="../slideLayouts/slideLayout110.xml"/><Relationship Id="rId16" Type="http://schemas.openxmlformats.org/officeDocument/2006/relationships/slideLayout" Target="../slideLayouts/slideLayout111.xml"/><Relationship Id="rId17" Type="http://schemas.openxmlformats.org/officeDocument/2006/relationships/slideLayout" Target="../slideLayouts/slideLayout112.xml"/><Relationship Id="rId18" Type="http://schemas.openxmlformats.org/officeDocument/2006/relationships/slideLayout" Target="../slideLayouts/slideLayout113.xml"/><Relationship Id="rId19" Type="http://schemas.openxmlformats.org/officeDocument/2006/relationships/slideLayout" Target="../slideLayouts/slideLayout114.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130.xml"/><Relationship Id="rId20" Type="http://schemas.openxmlformats.org/officeDocument/2006/relationships/slideLayout" Target="../slideLayouts/slideLayout141.xml"/><Relationship Id="rId21" Type="http://schemas.openxmlformats.org/officeDocument/2006/relationships/slideLayout" Target="../slideLayouts/slideLayout142.xml"/><Relationship Id="rId22" Type="http://schemas.openxmlformats.org/officeDocument/2006/relationships/slideLayout" Target="../slideLayouts/slideLayout143.xml"/><Relationship Id="rId23" Type="http://schemas.openxmlformats.org/officeDocument/2006/relationships/slideLayout" Target="../slideLayouts/slideLayout144.xml"/><Relationship Id="rId24" Type="http://schemas.openxmlformats.org/officeDocument/2006/relationships/slideLayout" Target="../slideLayouts/slideLayout145.xml"/><Relationship Id="rId25" Type="http://schemas.openxmlformats.org/officeDocument/2006/relationships/slideLayout" Target="../slideLayouts/slideLayout146.xml"/><Relationship Id="rId26" Type="http://schemas.openxmlformats.org/officeDocument/2006/relationships/slideLayout" Target="../slideLayouts/slideLayout147.xml"/><Relationship Id="rId27" Type="http://schemas.openxmlformats.org/officeDocument/2006/relationships/theme" Target="../theme/theme5.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slideLayout" Target="../slideLayouts/slideLayout136.xml"/><Relationship Id="rId16" Type="http://schemas.openxmlformats.org/officeDocument/2006/relationships/slideLayout" Target="../slideLayouts/slideLayout137.xml"/><Relationship Id="rId17" Type="http://schemas.openxmlformats.org/officeDocument/2006/relationships/slideLayout" Target="../slideLayouts/slideLayout138.xml"/><Relationship Id="rId18" Type="http://schemas.openxmlformats.org/officeDocument/2006/relationships/slideLayout" Target="../slideLayouts/slideLayout139.xml"/><Relationship Id="rId19" Type="http://schemas.openxmlformats.org/officeDocument/2006/relationships/slideLayout" Target="../slideLayouts/slideLayout140.xml"/><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56.xml"/><Relationship Id="rId20" Type="http://schemas.openxmlformats.org/officeDocument/2006/relationships/slideLayout" Target="../slideLayouts/slideLayout167.xml"/><Relationship Id="rId21" Type="http://schemas.openxmlformats.org/officeDocument/2006/relationships/slideLayout" Target="../slideLayouts/slideLayout168.xml"/><Relationship Id="rId22" Type="http://schemas.openxmlformats.org/officeDocument/2006/relationships/slideLayout" Target="../slideLayouts/slideLayout169.xml"/><Relationship Id="rId23" Type="http://schemas.openxmlformats.org/officeDocument/2006/relationships/slideLayout" Target="../slideLayouts/slideLayout170.xml"/><Relationship Id="rId24" Type="http://schemas.openxmlformats.org/officeDocument/2006/relationships/slideLayout" Target="../slideLayouts/slideLayout171.xml"/><Relationship Id="rId25" Type="http://schemas.openxmlformats.org/officeDocument/2006/relationships/slideLayout" Target="../slideLayouts/slideLayout172.xml"/><Relationship Id="rId26" Type="http://schemas.openxmlformats.org/officeDocument/2006/relationships/slideLayout" Target="../slideLayouts/slideLayout173.xml"/><Relationship Id="rId27" Type="http://schemas.openxmlformats.org/officeDocument/2006/relationships/theme" Target="../theme/theme6.xml"/><Relationship Id="rId10" Type="http://schemas.openxmlformats.org/officeDocument/2006/relationships/slideLayout" Target="../slideLayouts/slideLayout157.xml"/><Relationship Id="rId11" Type="http://schemas.openxmlformats.org/officeDocument/2006/relationships/slideLayout" Target="../slideLayouts/slideLayout158.xml"/><Relationship Id="rId12" Type="http://schemas.openxmlformats.org/officeDocument/2006/relationships/slideLayout" Target="../slideLayouts/slideLayout159.xml"/><Relationship Id="rId13" Type="http://schemas.openxmlformats.org/officeDocument/2006/relationships/slideLayout" Target="../slideLayouts/slideLayout160.xml"/><Relationship Id="rId14" Type="http://schemas.openxmlformats.org/officeDocument/2006/relationships/slideLayout" Target="../slideLayouts/slideLayout161.xml"/><Relationship Id="rId15" Type="http://schemas.openxmlformats.org/officeDocument/2006/relationships/slideLayout" Target="../slideLayouts/slideLayout162.xml"/><Relationship Id="rId16" Type="http://schemas.openxmlformats.org/officeDocument/2006/relationships/slideLayout" Target="../slideLayouts/slideLayout163.xml"/><Relationship Id="rId17" Type="http://schemas.openxmlformats.org/officeDocument/2006/relationships/slideLayout" Target="../slideLayouts/slideLayout164.xml"/><Relationship Id="rId18" Type="http://schemas.openxmlformats.org/officeDocument/2006/relationships/slideLayout" Target="../slideLayouts/slideLayout165.xml"/><Relationship Id="rId19" Type="http://schemas.openxmlformats.org/officeDocument/2006/relationships/slideLayout" Target="../slideLayouts/slideLayout166.xml"/><Relationship Id="rId1" Type="http://schemas.openxmlformats.org/officeDocument/2006/relationships/slideLayout" Target="../slideLayouts/slideLayout148.xml"/><Relationship Id="rId2" Type="http://schemas.openxmlformats.org/officeDocument/2006/relationships/slideLayout" Target="../slideLayouts/slideLayout149.xml"/><Relationship Id="rId3" Type="http://schemas.openxmlformats.org/officeDocument/2006/relationships/slideLayout" Target="../slideLayouts/slideLayout150.xml"/><Relationship Id="rId4" Type="http://schemas.openxmlformats.org/officeDocument/2006/relationships/slideLayout" Target="../slideLayouts/slideLayout151.xml"/><Relationship Id="rId5" Type="http://schemas.openxmlformats.org/officeDocument/2006/relationships/slideLayout" Target="../slideLayouts/slideLayout152.xml"/><Relationship Id="rId6" Type="http://schemas.openxmlformats.org/officeDocument/2006/relationships/slideLayout" Target="../slideLayouts/slideLayout153.xml"/><Relationship Id="rId7" Type="http://schemas.openxmlformats.org/officeDocument/2006/relationships/slideLayout" Target="../slideLayouts/slideLayout154.xml"/><Relationship Id="rId8"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p:cNvSpPr txBox="1"/>
          <p:nvPr userDrawn="1"/>
        </p:nvSpPr>
        <p:spPr>
          <a:xfrm>
            <a:off x="603251" y="4795838"/>
            <a:ext cx="2895600" cy="123825"/>
          </a:xfrm>
          <a:prstGeom prst="rect">
            <a:avLst/>
          </a:prstGeom>
          <a:noFill/>
        </p:spPr>
        <p:txBody>
          <a:bodyPr wrap="square" lIns="0" rtlCol="0">
            <a:noAutofit/>
          </a:bodyPr>
          <a:lstStyle/>
          <a:p>
            <a:r>
              <a:rPr lang="en-US" sz="900" b="0" i="0">
                <a:latin typeface="Arial" charset="0"/>
                <a:ea typeface="Arial" charset="0"/>
              </a:rPr>
              <a:t>© Copyright IBM Corporation 2017</a:t>
            </a:r>
          </a:p>
        </p:txBody>
      </p:sp>
      <p:sp>
        <p:nvSpPr>
          <p:cNvPr id="2" name="TextBox 1"/>
          <p:cNvSpPr txBox="1"/>
          <p:nvPr userDrawn="1"/>
        </p:nvSpPr>
        <p:spPr>
          <a:xfrm>
            <a:off x="228600" y="4752976"/>
            <a:ext cx="211138" cy="166688"/>
          </a:xfrm>
          <a:prstGeom prst="rect">
            <a:avLst/>
          </a:prstGeom>
          <a:noFill/>
        </p:spPr>
        <p:txBody>
          <a:bodyPr wrap="square" lIns="0" tIns="91440" rIns="0" bIns="0" rtlCol="0">
            <a:noAutofit/>
          </a:bodyPr>
          <a:lstStyle/>
          <a:p>
            <a:fld id="{6C6B9297-513F-4D8A-B3B7-0C91366D9649}" type="slidenum">
              <a:rPr lang="en-US" sz="900" b="0" i="0" smtClean="0">
                <a:solidFill>
                  <a:schemeClr val="bg1"/>
                </a:solidFill>
                <a:latin typeface="Arial" charset="0"/>
                <a:ea typeface="Arial" charset="0"/>
              </a:rPr>
              <a:t>‹#›</a:t>
            </a:fld>
            <a:endParaRPr lang="en-US" sz="900" b="0" i="0">
              <a:solidFill>
                <a:schemeClr val="bg1"/>
              </a:solidFill>
              <a:latin typeface="Arial" charset="0"/>
              <a:ea typeface="Arial" charset="0"/>
            </a:endParaRPr>
          </a:p>
        </p:txBody>
      </p:sp>
      <p:sp>
        <p:nvSpPr>
          <p:cNvPr id="1026" name="Title Placeholder 1"/>
          <p:cNvSpPr>
            <a:spLocks noGrp="1"/>
          </p:cNvSpPr>
          <p:nvPr>
            <p:ph type="title"/>
          </p:nvPr>
        </p:nvSpPr>
        <p:spPr bwMode="auto">
          <a:xfrm>
            <a:off x="228600" y="173038"/>
            <a:ext cx="2103438" cy="43434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2408244" y="173038"/>
            <a:ext cx="2105025" cy="43434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6" name="TextBox 5"/>
          <p:cNvSpPr txBox="1"/>
          <p:nvPr userDrawn="1"/>
        </p:nvSpPr>
        <p:spPr>
          <a:xfrm>
            <a:off x="8049592" y="4857750"/>
            <a:ext cx="998720" cy="192715"/>
          </a:xfrm>
          <a:prstGeom prst="rect">
            <a:avLst/>
          </a:prstGeom>
          <a:noFill/>
        </p:spPr>
        <p:txBody>
          <a:bodyPr wrap="square" lIns="0" rtlCol="0">
            <a:noAutofit/>
          </a:bodyPr>
          <a:lstStyle/>
          <a:p>
            <a:r>
              <a:rPr lang="en-US" sz="900" b="0" i="0">
                <a:latin typeface="Arial" charset="0"/>
                <a:ea typeface="Arial" charset="0"/>
              </a:rPr>
              <a:t>IBM</a:t>
            </a:r>
            <a:r>
              <a:rPr lang="en-US" sz="900" b="0" i="0" baseline="0">
                <a:latin typeface="Arial" charset="0"/>
                <a:ea typeface="Arial" charset="0"/>
              </a:rPr>
              <a:t> Confidential</a:t>
            </a:r>
            <a:endParaRPr lang="en-US" sz="900" b="0" i="0">
              <a:latin typeface="Arial" charset="0"/>
              <a:ea typeface="Arial" charset="0"/>
            </a:endParaRPr>
          </a:p>
        </p:txBody>
      </p:sp>
    </p:spTree>
  </p:cSld>
  <p:clrMap bg1="lt1" tx1="dk1" bg2="lt2" tx2="dk2" accent1="accent1" accent2="accent2" accent3="accent3" accent4="accent4" accent5="accent5" accent6="accent6" hlink="hlink" folHlink="folHlink"/>
  <p:sldLayoutIdLst>
    <p:sldLayoutId id="2147484369" r:id="rId1"/>
    <p:sldLayoutId id="2147484441" r:id="rId2"/>
    <p:sldLayoutId id="2147484442" r:id="rId3"/>
    <p:sldLayoutId id="2147484443" r:id="rId4"/>
    <p:sldLayoutId id="2147484370" r:id="rId5"/>
    <p:sldLayoutId id="2147484371" r:id="rId6"/>
    <p:sldLayoutId id="2147484446" r:id="rId7"/>
    <p:sldLayoutId id="2147484372" r:id="rId8"/>
    <p:sldLayoutId id="2147484373" r:id="rId9"/>
    <p:sldLayoutId id="2147484374" r:id="rId10"/>
    <p:sldLayoutId id="2147484375" r:id="rId11"/>
    <p:sldLayoutId id="2147484458" r:id="rId12"/>
    <p:sldLayoutId id="2147484454" r:id="rId13"/>
    <p:sldLayoutId id="2147484376" r:id="rId14"/>
    <p:sldLayoutId id="2147484377" r:id="rId15"/>
    <p:sldLayoutId id="2147484455" r:id="rId16"/>
    <p:sldLayoutId id="2147484378" r:id="rId17"/>
    <p:sldLayoutId id="2147484379" r:id="rId18"/>
    <p:sldLayoutId id="2147484380" r:id="rId19"/>
    <p:sldLayoutId id="2147484456" r:id="rId20"/>
    <p:sldLayoutId id="2147484381" r:id="rId21"/>
    <p:sldLayoutId id="2147484452" r:id="rId22"/>
    <p:sldLayoutId id="2147484453" r:id="rId23"/>
    <p:sldLayoutId id="2147484382" r:id="rId24"/>
    <p:sldLayoutId id="2147484383" r:id="rId25"/>
    <p:sldLayoutId id="2147484457" r:id="rId26"/>
    <p:sldLayoutId id="2147484451" r:id="rId27"/>
    <p:sldLayoutId id="2147484384" r:id="rId28"/>
    <p:sldLayoutId id="2147484385" r:id="rId29"/>
    <p:sldLayoutId id="2147484386" r:id="rId30"/>
    <p:sldLayoutId id="2147484387" r:id="rId31"/>
    <p:sldLayoutId id="2147484388" r:id="rId32"/>
    <p:sldLayoutId id="2147484389" r:id="rId33"/>
    <p:sldLayoutId id="2147484390" r:id="rId34"/>
    <p:sldLayoutId id="2147484391" r:id="rId35"/>
    <p:sldLayoutId id="2147484392" r:id="rId36"/>
    <p:sldLayoutId id="2147484449" r:id="rId37"/>
    <p:sldLayoutId id="2147484459" r:id="rId38"/>
    <p:sldLayoutId id="2147484461" r:id="rId39"/>
  </p:sldLayoutIdLst>
  <p:hf hdr="0" dt="0"/>
  <p:txStyles>
    <p:titleStyle>
      <a:lvl1pPr algn="l" defTabSz="457178" rtl="0" eaLnBrk="1" fontAlgn="base" hangingPunct="1">
        <a:spcBef>
          <a:spcPct val="0"/>
        </a:spcBef>
        <a:spcAft>
          <a:spcPct val="0"/>
        </a:spcAft>
        <a:defRPr sz="2000" b="0" i="0" kern="1200">
          <a:solidFill>
            <a:schemeClr val="bg1"/>
          </a:solidFill>
          <a:latin typeface="Arial" charset="0"/>
          <a:ea typeface="Arial" charset="0"/>
          <a:cs typeface="Arial" charset="0"/>
        </a:defRPr>
      </a:lvl1pPr>
      <a:lvl2pPr algn="l" defTabSz="457178" rtl="0" eaLnBrk="1" fontAlgn="base" hangingPunct="1">
        <a:spcBef>
          <a:spcPct val="0"/>
        </a:spcBef>
        <a:spcAft>
          <a:spcPct val="0"/>
        </a:spcAft>
        <a:defRPr sz="2000">
          <a:solidFill>
            <a:schemeClr val="bg1"/>
          </a:solidFill>
          <a:latin typeface="Arial" charset="0"/>
          <a:ea typeface="ＭＳ Ｐゴシック" charset="0"/>
          <a:cs typeface="Arial" charset="0"/>
        </a:defRPr>
      </a:lvl2pPr>
      <a:lvl3pPr algn="l" defTabSz="457178" rtl="0" eaLnBrk="1" fontAlgn="base" hangingPunct="1">
        <a:spcBef>
          <a:spcPct val="0"/>
        </a:spcBef>
        <a:spcAft>
          <a:spcPct val="0"/>
        </a:spcAft>
        <a:defRPr sz="2000">
          <a:solidFill>
            <a:schemeClr val="bg1"/>
          </a:solidFill>
          <a:latin typeface="Arial" charset="0"/>
          <a:ea typeface="ＭＳ Ｐゴシック" charset="0"/>
          <a:cs typeface="Arial" charset="0"/>
        </a:defRPr>
      </a:lvl3pPr>
      <a:lvl4pPr algn="l" defTabSz="457178" rtl="0" eaLnBrk="1" fontAlgn="base" hangingPunct="1">
        <a:spcBef>
          <a:spcPct val="0"/>
        </a:spcBef>
        <a:spcAft>
          <a:spcPct val="0"/>
        </a:spcAft>
        <a:defRPr sz="2000">
          <a:solidFill>
            <a:schemeClr val="bg1"/>
          </a:solidFill>
          <a:latin typeface="Arial" charset="0"/>
          <a:ea typeface="ＭＳ Ｐゴシック" charset="0"/>
          <a:cs typeface="Arial" charset="0"/>
        </a:defRPr>
      </a:lvl4pPr>
      <a:lvl5pPr algn="l" defTabSz="457178" rtl="0" eaLnBrk="1" fontAlgn="base" hangingPunct="1">
        <a:spcBef>
          <a:spcPct val="0"/>
        </a:spcBef>
        <a:spcAft>
          <a:spcPct val="0"/>
        </a:spcAft>
        <a:defRPr sz="2000">
          <a:solidFill>
            <a:schemeClr val="bg1"/>
          </a:solidFill>
          <a:latin typeface="Arial" charset="0"/>
          <a:ea typeface="ＭＳ Ｐゴシック" charset="0"/>
          <a:cs typeface="Arial" charset="0"/>
        </a:defRPr>
      </a:lvl5pPr>
      <a:lvl6pPr marL="457178" algn="l" defTabSz="457178" rtl="0" eaLnBrk="1" fontAlgn="base" hangingPunct="1">
        <a:spcBef>
          <a:spcPct val="0"/>
        </a:spcBef>
        <a:spcAft>
          <a:spcPct val="0"/>
        </a:spcAft>
        <a:defRPr sz="2000">
          <a:solidFill>
            <a:schemeClr val="bg1"/>
          </a:solidFill>
          <a:latin typeface="Arial" charset="0"/>
          <a:ea typeface="ＭＳ Ｐゴシック" charset="0"/>
          <a:cs typeface="Arial" charset="0"/>
        </a:defRPr>
      </a:lvl6pPr>
      <a:lvl7pPr marL="914355" algn="l" defTabSz="457178" rtl="0" eaLnBrk="1" fontAlgn="base" hangingPunct="1">
        <a:spcBef>
          <a:spcPct val="0"/>
        </a:spcBef>
        <a:spcAft>
          <a:spcPct val="0"/>
        </a:spcAft>
        <a:defRPr sz="2000">
          <a:solidFill>
            <a:schemeClr val="bg1"/>
          </a:solidFill>
          <a:latin typeface="Arial" charset="0"/>
          <a:ea typeface="ＭＳ Ｐゴシック" charset="0"/>
          <a:cs typeface="Arial" charset="0"/>
        </a:defRPr>
      </a:lvl7pPr>
      <a:lvl8pPr marL="1371532" algn="l" defTabSz="457178" rtl="0" eaLnBrk="1" fontAlgn="base" hangingPunct="1">
        <a:spcBef>
          <a:spcPct val="0"/>
        </a:spcBef>
        <a:spcAft>
          <a:spcPct val="0"/>
        </a:spcAft>
        <a:defRPr sz="2000">
          <a:solidFill>
            <a:schemeClr val="bg1"/>
          </a:solidFill>
          <a:latin typeface="Arial" charset="0"/>
          <a:ea typeface="ＭＳ Ｐゴシック" charset="0"/>
          <a:cs typeface="Arial" charset="0"/>
        </a:defRPr>
      </a:lvl8pPr>
      <a:lvl9pPr marL="1828709" algn="l" defTabSz="457178" rtl="0" eaLnBrk="1" fontAlgn="base" hangingPunct="1">
        <a:spcBef>
          <a:spcPct val="0"/>
        </a:spcBef>
        <a:spcAft>
          <a:spcPct val="0"/>
        </a:spcAft>
        <a:defRPr sz="2000">
          <a:solidFill>
            <a:schemeClr val="bg1"/>
          </a:solidFill>
          <a:latin typeface="Arial" charset="0"/>
          <a:ea typeface="ＭＳ Ｐゴシック" charset="0"/>
          <a:cs typeface="Arial" charset="0"/>
        </a:defRPr>
      </a:lvl9pPr>
    </p:titleStyle>
    <p:bodyStyle>
      <a:lvl1pPr marL="342884" indent="-342884" algn="l" defTabSz="457178" rtl="0" eaLnBrk="1" fontAlgn="base" hangingPunct="1">
        <a:spcBef>
          <a:spcPts val="1500"/>
        </a:spcBef>
        <a:spcAft>
          <a:spcPct val="0"/>
        </a:spcAft>
        <a:buFont typeface="Arial" charset="0"/>
        <a:defRPr sz="2000" b="0" i="0" kern="1200">
          <a:solidFill>
            <a:schemeClr val="bg1"/>
          </a:solidFill>
          <a:latin typeface="Arial" charset="0"/>
          <a:ea typeface="Arial" charset="0"/>
          <a:cs typeface="Arial" charset="0"/>
        </a:defRPr>
      </a:lvl1pPr>
      <a:lvl2pPr marL="173030" indent="-173030" algn="l" defTabSz="457178" rtl="0" eaLnBrk="1" fontAlgn="base" hangingPunct="1">
        <a:spcBef>
          <a:spcPct val="20000"/>
        </a:spcBef>
        <a:spcAft>
          <a:spcPct val="0"/>
        </a:spcAft>
        <a:buFont typeface="Arial" charset="0"/>
        <a:buChar char="–"/>
        <a:defRPr sz="2000" b="0" i="0" kern="1200">
          <a:solidFill>
            <a:schemeClr val="bg1"/>
          </a:solidFill>
          <a:latin typeface="Arial" charset="0"/>
          <a:ea typeface="Arial" charset="0"/>
          <a:cs typeface="Arial" charset="0"/>
        </a:defRPr>
      </a:lvl2pPr>
      <a:lvl3pPr marL="396855" indent="-173030" algn="l" defTabSz="457178" rtl="0" eaLnBrk="1" fontAlgn="base" hangingPunct="1">
        <a:spcBef>
          <a:spcPct val="20000"/>
        </a:spcBef>
        <a:spcAft>
          <a:spcPct val="0"/>
        </a:spcAft>
        <a:buFont typeface="Arial" charset="0"/>
        <a:buChar char="•"/>
        <a:defRPr sz="2000" b="0" i="0" kern="1200">
          <a:solidFill>
            <a:schemeClr val="bg1"/>
          </a:solidFill>
          <a:latin typeface="Arial" charset="0"/>
          <a:ea typeface="Arial" charset="0"/>
          <a:cs typeface="Arial" charset="0"/>
        </a:defRPr>
      </a:lvl3pPr>
      <a:lvl4pPr marL="625445" indent="-168267" algn="l" defTabSz="457178" rtl="0" eaLnBrk="1" fontAlgn="base" hangingPunct="1">
        <a:spcBef>
          <a:spcPct val="20000"/>
        </a:spcBef>
        <a:spcAft>
          <a:spcPct val="0"/>
        </a:spcAft>
        <a:buFont typeface="Arial" charset="0"/>
        <a:buChar char="–"/>
        <a:defRPr sz="2000" b="0" i="0" kern="1200">
          <a:solidFill>
            <a:schemeClr val="bg1"/>
          </a:solidFill>
          <a:latin typeface="Arial" charset="0"/>
          <a:ea typeface="Arial" charset="0"/>
          <a:cs typeface="Arial" charset="0"/>
        </a:defRPr>
      </a:lvl4pPr>
      <a:lvl5pPr marL="803235" indent="-173030" algn="l" defTabSz="457178" rtl="0" eaLnBrk="1" fontAlgn="base" hangingPunct="1">
        <a:spcBef>
          <a:spcPct val="20000"/>
        </a:spcBef>
        <a:spcAft>
          <a:spcPct val="0"/>
        </a:spcAft>
        <a:buFont typeface="Arial" charset="0"/>
        <a:buChar char="»"/>
        <a:defRPr sz="2000" b="0" i="0" kern="1200">
          <a:solidFill>
            <a:schemeClr val="bg1"/>
          </a:solidFill>
          <a:latin typeface="Arial" charset="0"/>
          <a:ea typeface="Arial" charset="0"/>
          <a:cs typeface="Arial" charset="0"/>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6626" name="Title Placeholder 1"/>
          <p:cNvSpPr>
            <a:spLocks noGrp="1"/>
          </p:cNvSpPr>
          <p:nvPr>
            <p:ph type="title"/>
          </p:nvPr>
        </p:nvSpPr>
        <p:spPr bwMode="auto">
          <a:xfrm>
            <a:off x="228600" y="173038"/>
            <a:ext cx="2103438" cy="43434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title style</a:t>
            </a:r>
          </a:p>
        </p:txBody>
      </p:sp>
      <p:sp>
        <p:nvSpPr>
          <p:cNvPr id="26627" name="Text Placeholder 2"/>
          <p:cNvSpPr>
            <a:spLocks noGrp="1"/>
          </p:cNvSpPr>
          <p:nvPr>
            <p:ph type="body" idx="1"/>
          </p:nvPr>
        </p:nvSpPr>
        <p:spPr bwMode="auto">
          <a:xfrm>
            <a:off x="2408244" y="173038"/>
            <a:ext cx="2105025" cy="43434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8" name="TextBox 7"/>
          <p:cNvSpPr txBox="1"/>
          <p:nvPr userDrawn="1"/>
        </p:nvSpPr>
        <p:spPr>
          <a:xfrm>
            <a:off x="603251" y="4795838"/>
            <a:ext cx="2895600" cy="123825"/>
          </a:xfrm>
          <a:prstGeom prst="rect">
            <a:avLst/>
          </a:prstGeom>
          <a:noFill/>
        </p:spPr>
        <p:txBody>
          <a:bodyPr wrap="square" lIns="0" rtlCol="0">
            <a:noAutofit/>
          </a:bodyPr>
          <a:lstStyle/>
          <a:p>
            <a:r>
              <a:rPr lang="en-US" sz="500" b="0" i="0">
                <a:solidFill>
                  <a:srgbClr val="FFFFFF"/>
                </a:solidFill>
                <a:latin typeface="Arial" charset="0"/>
                <a:ea typeface="Arial" charset="0"/>
              </a:rPr>
              <a:t>Watson Health © IBM Corporation 2017</a:t>
            </a:r>
          </a:p>
        </p:txBody>
      </p:sp>
      <p:sp>
        <p:nvSpPr>
          <p:cNvPr id="9" name="TextBox 8"/>
          <p:cNvSpPr txBox="1"/>
          <p:nvPr userDrawn="1"/>
        </p:nvSpPr>
        <p:spPr>
          <a:xfrm>
            <a:off x="228600" y="4752976"/>
            <a:ext cx="211138" cy="166688"/>
          </a:xfrm>
          <a:prstGeom prst="rect">
            <a:avLst/>
          </a:prstGeom>
          <a:noFill/>
        </p:spPr>
        <p:txBody>
          <a:bodyPr wrap="square" lIns="0" tIns="91440" rIns="0" bIns="0" rtlCol="0">
            <a:noAutofit/>
          </a:bodyPr>
          <a:lstStyle/>
          <a:p>
            <a:fld id="{6C6B9297-513F-4D8A-B3B7-0C91366D9649}" type="slidenum">
              <a:rPr lang="en-US" sz="500" b="0" i="0" smtClean="0">
                <a:solidFill>
                  <a:srgbClr val="FFFFFF"/>
                </a:solidFill>
                <a:latin typeface="Arial" charset="0"/>
                <a:ea typeface="Arial" charset="0"/>
              </a:rPr>
              <a:t>‹#›</a:t>
            </a:fld>
            <a:endParaRPr lang="en-US" sz="500" b="0" i="0">
              <a:solidFill>
                <a:srgbClr val="FFFFFF"/>
              </a:solidFill>
              <a:latin typeface="Arial" charset="0"/>
              <a:ea typeface="Arial" charset="0"/>
            </a:endParaRPr>
          </a:p>
        </p:txBody>
      </p:sp>
    </p:spTree>
  </p:cSld>
  <p:clrMap bg1="lt1" tx1="dk1" bg2="lt2" tx2="dk2" accent1="accent1" accent2="accent2" accent3="accent3" accent4="accent4" accent5="accent5" accent6="accent6" hlink="hlink" folHlink="folHlink"/>
  <p:sldLayoutIdLst>
    <p:sldLayoutId id="2147484393" r:id="rId1"/>
    <p:sldLayoutId id="2147484445" r:id="rId2"/>
    <p:sldLayoutId id="2147484394" r:id="rId3"/>
    <p:sldLayoutId id="2147484395" r:id="rId4"/>
    <p:sldLayoutId id="2147484396" r:id="rId5"/>
    <p:sldLayoutId id="2147484397" r:id="rId6"/>
    <p:sldLayoutId id="2147484398" r:id="rId7"/>
    <p:sldLayoutId id="2147484399" r:id="rId8"/>
    <p:sldLayoutId id="2147484450" r:id="rId9"/>
    <p:sldLayoutId id="2147484447" r:id="rId10"/>
    <p:sldLayoutId id="2147484400" r:id="rId11"/>
    <p:sldLayoutId id="2147484401" r:id="rId12"/>
    <p:sldLayoutId id="2147484402" r:id="rId13"/>
    <p:sldLayoutId id="2147484403" r:id="rId14"/>
    <p:sldLayoutId id="2147484404" r:id="rId15"/>
    <p:sldLayoutId id="2147484405" r:id="rId16"/>
    <p:sldLayoutId id="2147484406" r:id="rId17"/>
    <p:sldLayoutId id="2147484407" r:id="rId18"/>
    <p:sldLayoutId id="2147484408" r:id="rId19"/>
    <p:sldLayoutId id="2147484409" r:id="rId20"/>
    <p:sldLayoutId id="2147484410" r:id="rId21"/>
    <p:sldLayoutId id="2147484411" r:id="rId22"/>
    <p:sldLayoutId id="2147484412" r:id="rId23"/>
    <p:sldLayoutId id="2147484413" r:id="rId24"/>
    <p:sldLayoutId id="2147484414" r:id="rId25"/>
    <p:sldLayoutId id="2147484415" r:id="rId26"/>
    <p:sldLayoutId id="2147484416" r:id="rId27"/>
  </p:sldLayoutIdLst>
  <p:hf hdr="0" dt="0"/>
  <p:txStyles>
    <p:titleStyle>
      <a:lvl1pPr algn="l" defTabSz="457178" rtl="0" eaLnBrk="0" fontAlgn="base" hangingPunct="0">
        <a:spcBef>
          <a:spcPct val="0"/>
        </a:spcBef>
        <a:spcAft>
          <a:spcPct val="0"/>
        </a:spcAft>
        <a:defRPr sz="2000" b="0" i="0" kern="1200">
          <a:solidFill>
            <a:srgbClr val="FFFFFF"/>
          </a:solidFill>
          <a:latin typeface="Arial" charset="0"/>
          <a:ea typeface="Arial" charset="0"/>
          <a:cs typeface="Arial" charset="0"/>
        </a:defRPr>
      </a:lvl1pPr>
      <a:lvl2pPr algn="l" defTabSz="457178" rtl="0" eaLnBrk="0" fontAlgn="base" hangingPunct="0">
        <a:spcBef>
          <a:spcPct val="0"/>
        </a:spcBef>
        <a:spcAft>
          <a:spcPct val="0"/>
        </a:spcAft>
        <a:defRPr sz="2000">
          <a:solidFill>
            <a:srgbClr val="FFFFFF"/>
          </a:solidFill>
          <a:latin typeface="Arial" charset="0"/>
          <a:ea typeface="ＭＳ Ｐゴシック" charset="0"/>
          <a:cs typeface="Arial" charset="0"/>
        </a:defRPr>
      </a:lvl2pPr>
      <a:lvl3pPr algn="l" defTabSz="457178" rtl="0" eaLnBrk="0" fontAlgn="base" hangingPunct="0">
        <a:spcBef>
          <a:spcPct val="0"/>
        </a:spcBef>
        <a:spcAft>
          <a:spcPct val="0"/>
        </a:spcAft>
        <a:defRPr sz="2000">
          <a:solidFill>
            <a:srgbClr val="FFFFFF"/>
          </a:solidFill>
          <a:latin typeface="Arial" charset="0"/>
          <a:ea typeface="ＭＳ Ｐゴシック" charset="0"/>
          <a:cs typeface="Arial" charset="0"/>
        </a:defRPr>
      </a:lvl3pPr>
      <a:lvl4pPr algn="l" defTabSz="457178" rtl="0" eaLnBrk="0" fontAlgn="base" hangingPunct="0">
        <a:spcBef>
          <a:spcPct val="0"/>
        </a:spcBef>
        <a:spcAft>
          <a:spcPct val="0"/>
        </a:spcAft>
        <a:defRPr sz="2000">
          <a:solidFill>
            <a:srgbClr val="FFFFFF"/>
          </a:solidFill>
          <a:latin typeface="Arial" charset="0"/>
          <a:ea typeface="ＭＳ Ｐゴシック" charset="0"/>
          <a:cs typeface="Arial" charset="0"/>
        </a:defRPr>
      </a:lvl4pPr>
      <a:lvl5pPr algn="l" defTabSz="457178" rtl="0" eaLnBrk="0" fontAlgn="base" hangingPunct="0">
        <a:spcBef>
          <a:spcPct val="0"/>
        </a:spcBef>
        <a:spcAft>
          <a:spcPct val="0"/>
        </a:spcAft>
        <a:defRPr sz="2000">
          <a:solidFill>
            <a:srgbClr val="FFFFFF"/>
          </a:solidFill>
          <a:latin typeface="Arial" charset="0"/>
          <a:ea typeface="ＭＳ Ｐゴシック" charset="0"/>
          <a:cs typeface="Arial" charset="0"/>
        </a:defRPr>
      </a:lvl5pPr>
      <a:lvl6pPr marL="457178" algn="l" defTabSz="457178" rtl="0" fontAlgn="base">
        <a:spcBef>
          <a:spcPct val="0"/>
        </a:spcBef>
        <a:spcAft>
          <a:spcPct val="0"/>
        </a:spcAft>
        <a:defRPr sz="2000">
          <a:solidFill>
            <a:srgbClr val="FFFFFF"/>
          </a:solidFill>
          <a:latin typeface="Arial" charset="0"/>
          <a:ea typeface="ＭＳ Ｐゴシック" charset="0"/>
          <a:cs typeface="Arial" charset="0"/>
        </a:defRPr>
      </a:lvl6pPr>
      <a:lvl7pPr marL="914355" algn="l" defTabSz="457178" rtl="0" fontAlgn="base">
        <a:spcBef>
          <a:spcPct val="0"/>
        </a:spcBef>
        <a:spcAft>
          <a:spcPct val="0"/>
        </a:spcAft>
        <a:defRPr sz="2000">
          <a:solidFill>
            <a:srgbClr val="FFFFFF"/>
          </a:solidFill>
          <a:latin typeface="Arial" charset="0"/>
          <a:ea typeface="ＭＳ Ｐゴシック" charset="0"/>
          <a:cs typeface="Arial" charset="0"/>
        </a:defRPr>
      </a:lvl7pPr>
      <a:lvl8pPr marL="1371532" algn="l" defTabSz="457178" rtl="0" fontAlgn="base">
        <a:spcBef>
          <a:spcPct val="0"/>
        </a:spcBef>
        <a:spcAft>
          <a:spcPct val="0"/>
        </a:spcAft>
        <a:defRPr sz="2000">
          <a:solidFill>
            <a:srgbClr val="FFFFFF"/>
          </a:solidFill>
          <a:latin typeface="Arial" charset="0"/>
          <a:ea typeface="ＭＳ Ｐゴシック" charset="0"/>
          <a:cs typeface="Arial" charset="0"/>
        </a:defRPr>
      </a:lvl8pPr>
      <a:lvl9pPr marL="1828709" algn="l" defTabSz="457178" rtl="0" fontAlgn="base">
        <a:spcBef>
          <a:spcPct val="0"/>
        </a:spcBef>
        <a:spcAft>
          <a:spcPct val="0"/>
        </a:spcAft>
        <a:defRPr sz="2000">
          <a:solidFill>
            <a:srgbClr val="FFFFFF"/>
          </a:solidFill>
          <a:latin typeface="Arial" charset="0"/>
          <a:ea typeface="ＭＳ Ｐゴシック" charset="0"/>
          <a:cs typeface="Arial" charset="0"/>
        </a:defRPr>
      </a:lvl9pPr>
    </p:titleStyle>
    <p:bodyStyle>
      <a:lvl1pPr marL="342884" indent="-342884" algn="l" defTabSz="457178" rtl="0" eaLnBrk="0" fontAlgn="base" hangingPunct="0">
        <a:spcBef>
          <a:spcPts val="1500"/>
        </a:spcBef>
        <a:spcAft>
          <a:spcPct val="0"/>
        </a:spcAft>
        <a:buFont typeface="Arial" charset="0"/>
        <a:defRPr sz="2000" b="0" i="0" kern="1200">
          <a:solidFill>
            <a:srgbClr val="FFFFFF"/>
          </a:solidFill>
          <a:latin typeface="Arial" charset="0"/>
          <a:ea typeface="Arial" charset="0"/>
          <a:cs typeface="Arial" charset="0"/>
        </a:defRPr>
      </a:lvl1pPr>
      <a:lvl2pPr marL="173030" indent="-173030" algn="l" defTabSz="457178" rtl="0" eaLnBrk="0" fontAlgn="base" hangingPunct="0">
        <a:spcBef>
          <a:spcPct val="20000"/>
        </a:spcBef>
        <a:spcAft>
          <a:spcPct val="0"/>
        </a:spcAft>
        <a:buFont typeface="Arial" charset="0"/>
        <a:buChar char="–"/>
        <a:defRPr sz="2000" b="0" i="0" kern="1200">
          <a:solidFill>
            <a:srgbClr val="FFFFFF"/>
          </a:solidFill>
          <a:latin typeface="Arial" charset="0"/>
          <a:ea typeface="Arial" charset="0"/>
          <a:cs typeface="Arial" charset="0"/>
        </a:defRPr>
      </a:lvl2pPr>
      <a:lvl3pPr marL="396855" indent="-173030" algn="l" defTabSz="457178" rtl="0" eaLnBrk="0" fontAlgn="base" hangingPunct="0">
        <a:spcBef>
          <a:spcPct val="20000"/>
        </a:spcBef>
        <a:spcAft>
          <a:spcPct val="0"/>
        </a:spcAft>
        <a:buFont typeface="Arial" charset="0"/>
        <a:buChar char="•"/>
        <a:defRPr sz="2000" b="0" i="0" kern="1200">
          <a:solidFill>
            <a:srgbClr val="FFFFFF"/>
          </a:solidFill>
          <a:latin typeface="Arial" charset="0"/>
          <a:ea typeface="Arial" charset="0"/>
          <a:cs typeface="Arial" charset="0"/>
        </a:defRPr>
      </a:lvl3pPr>
      <a:lvl4pPr marL="625445" indent="-168267" algn="l" defTabSz="457178" rtl="0" eaLnBrk="0" fontAlgn="base" hangingPunct="0">
        <a:spcBef>
          <a:spcPct val="20000"/>
        </a:spcBef>
        <a:spcAft>
          <a:spcPct val="0"/>
        </a:spcAft>
        <a:buFont typeface="Arial" charset="0"/>
        <a:buChar char="–"/>
        <a:defRPr sz="2000" b="0" i="0" kern="1200">
          <a:solidFill>
            <a:srgbClr val="FFFFFF"/>
          </a:solidFill>
          <a:latin typeface="Arial" charset="0"/>
          <a:ea typeface="Arial" charset="0"/>
          <a:cs typeface="Arial" charset="0"/>
        </a:defRPr>
      </a:lvl4pPr>
      <a:lvl5pPr marL="803235" indent="-173030" algn="l" defTabSz="457178" rtl="0" eaLnBrk="0" fontAlgn="base" hangingPunct="0">
        <a:spcBef>
          <a:spcPct val="20000"/>
        </a:spcBef>
        <a:spcAft>
          <a:spcPct val="0"/>
        </a:spcAft>
        <a:buFont typeface="Arial" charset="0"/>
        <a:buChar char="»"/>
        <a:defRPr sz="2000" b="0" i="0" kern="1200">
          <a:solidFill>
            <a:srgbClr val="FFFFFF"/>
          </a:solidFill>
          <a:latin typeface="Arial" charset="0"/>
          <a:ea typeface="Arial" charset="0"/>
          <a:cs typeface="Arial" charset="0"/>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52226" name="Title Placeholder 1"/>
          <p:cNvSpPr>
            <a:spLocks noGrp="1"/>
          </p:cNvSpPr>
          <p:nvPr>
            <p:ph type="title"/>
          </p:nvPr>
        </p:nvSpPr>
        <p:spPr bwMode="auto">
          <a:xfrm>
            <a:off x="228600" y="173038"/>
            <a:ext cx="2103438" cy="43434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title style</a:t>
            </a:r>
          </a:p>
        </p:txBody>
      </p:sp>
      <p:sp>
        <p:nvSpPr>
          <p:cNvPr id="52227" name="Text Placeholder 2"/>
          <p:cNvSpPr>
            <a:spLocks noGrp="1"/>
          </p:cNvSpPr>
          <p:nvPr>
            <p:ph type="body" idx="1"/>
          </p:nvPr>
        </p:nvSpPr>
        <p:spPr bwMode="auto">
          <a:xfrm>
            <a:off x="2408244" y="173038"/>
            <a:ext cx="2105025" cy="43434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9" name="TextBox 8"/>
          <p:cNvSpPr txBox="1"/>
          <p:nvPr userDrawn="1"/>
        </p:nvSpPr>
        <p:spPr>
          <a:xfrm>
            <a:off x="603251" y="4795838"/>
            <a:ext cx="2895600" cy="123825"/>
          </a:xfrm>
          <a:prstGeom prst="rect">
            <a:avLst/>
          </a:prstGeom>
          <a:noFill/>
        </p:spPr>
        <p:txBody>
          <a:bodyPr wrap="square" lIns="0" rtlCol="0">
            <a:noAutofit/>
          </a:bodyPr>
          <a:lstStyle/>
          <a:p>
            <a:r>
              <a:rPr lang="en-US" sz="500" b="0" i="0">
                <a:solidFill>
                  <a:srgbClr val="FFFFFF"/>
                </a:solidFill>
                <a:latin typeface="Arial" charset="0"/>
                <a:ea typeface="Arial" charset="0"/>
              </a:rPr>
              <a:t>Watson Health © IBM Corporation 2017</a:t>
            </a:r>
          </a:p>
        </p:txBody>
      </p:sp>
      <p:sp>
        <p:nvSpPr>
          <p:cNvPr id="10" name="TextBox 9"/>
          <p:cNvSpPr txBox="1"/>
          <p:nvPr userDrawn="1"/>
        </p:nvSpPr>
        <p:spPr>
          <a:xfrm>
            <a:off x="228600" y="4752976"/>
            <a:ext cx="211138" cy="166688"/>
          </a:xfrm>
          <a:prstGeom prst="rect">
            <a:avLst/>
          </a:prstGeom>
          <a:noFill/>
        </p:spPr>
        <p:txBody>
          <a:bodyPr wrap="square" lIns="0" tIns="91440" rIns="0" bIns="0" rtlCol="0">
            <a:noAutofit/>
          </a:bodyPr>
          <a:lstStyle/>
          <a:p>
            <a:fld id="{6C6B9297-513F-4D8A-B3B7-0C91366D9649}" type="slidenum">
              <a:rPr lang="en-US" sz="500" b="0" i="0" smtClean="0">
                <a:solidFill>
                  <a:srgbClr val="FFFFFF"/>
                </a:solidFill>
                <a:latin typeface="Arial" charset="0"/>
                <a:ea typeface="Arial" charset="0"/>
              </a:rPr>
              <a:t>‹#›</a:t>
            </a:fld>
            <a:endParaRPr lang="en-US" sz="500" b="0" i="0">
              <a:solidFill>
                <a:srgbClr val="FFFFFF"/>
              </a:solidFill>
              <a:latin typeface="Arial" charset="0"/>
              <a:ea typeface="Arial" charset="0"/>
            </a:endParaRPr>
          </a:p>
        </p:txBody>
      </p:sp>
    </p:spTree>
  </p:cSld>
  <p:clrMap bg1="lt1" tx1="dk1" bg2="lt2" tx2="dk2" accent1="accent1" accent2="accent2" accent3="accent3" accent4="accent4" accent5="accent5" accent6="accent6" hlink="hlink" folHlink="folHlink"/>
  <p:sldLayoutIdLst>
    <p:sldLayoutId id="2147484417" r:id="rId1"/>
    <p:sldLayoutId id="2147484444" r:id="rId2"/>
    <p:sldLayoutId id="2147484418" r:id="rId3"/>
    <p:sldLayoutId id="2147484419" r:id="rId4"/>
    <p:sldLayoutId id="2147484420" r:id="rId5"/>
    <p:sldLayoutId id="2147484421" r:id="rId6"/>
    <p:sldLayoutId id="2147484422" r:id="rId7"/>
    <p:sldLayoutId id="2147484423" r:id="rId8"/>
    <p:sldLayoutId id="2147484424" r:id="rId9"/>
    <p:sldLayoutId id="2147484425" r:id="rId10"/>
    <p:sldLayoutId id="2147484426" r:id="rId11"/>
    <p:sldLayoutId id="2147484427" r:id="rId12"/>
    <p:sldLayoutId id="2147484428" r:id="rId13"/>
    <p:sldLayoutId id="2147484429" r:id="rId14"/>
    <p:sldLayoutId id="2147484430" r:id="rId15"/>
    <p:sldLayoutId id="2147484431" r:id="rId16"/>
    <p:sldLayoutId id="2147484432" r:id="rId17"/>
    <p:sldLayoutId id="2147484433" r:id="rId18"/>
    <p:sldLayoutId id="2147484434" r:id="rId19"/>
    <p:sldLayoutId id="2147484435" r:id="rId20"/>
    <p:sldLayoutId id="2147484436" r:id="rId21"/>
    <p:sldLayoutId id="2147484437" r:id="rId22"/>
    <p:sldLayoutId id="2147484438" r:id="rId23"/>
    <p:sldLayoutId id="2147484439" r:id="rId24"/>
    <p:sldLayoutId id="2147484448" r:id="rId25"/>
    <p:sldLayoutId id="2147484440" r:id="rId26"/>
    <p:sldLayoutId id="2147484464" r:id="rId27"/>
    <p:sldLayoutId id="2147484519" r:id="rId28"/>
    <p:sldLayoutId id="2147484520" r:id="rId29"/>
  </p:sldLayoutIdLst>
  <p:hf hdr="0" dt="0"/>
  <p:txStyles>
    <p:titleStyle>
      <a:lvl1pPr algn="l" defTabSz="457178" rtl="0" eaLnBrk="0" fontAlgn="base" hangingPunct="0">
        <a:spcBef>
          <a:spcPct val="0"/>
        </a:spcBef>
        <a:spcAft>
          <a:spcPct val="0"/>
        </a:spcAft>
        <a:defRPr sz="2000" b="0" i="0" kern="1200">
          <a:solidFill>
            <a:srgbClr val="FFFFFF"/>
          </a:solidFill>
          <a:latin typeface="Arial" charset="0"/>
          <a:ea typeface="Arial" charset="0"/>
          <a:cs typeface="Arial" charset="0"/>
        </a:defRPr>
      </a:lvl1pPr>
      <a:lvl2pPr algn="l" defTabSz="457178" rtl="0" eaLnBrk="0" fontAlgn="base" hangingPunct="0">
        <a:spcBef>
          <a:spcPct val="0"/>
        </a:spcBef>
        <a:spcAft>
          <a:spcPct val="0"/>
        </a:spcAft>
        <a:defRPr sz="2000">
          <a:solidFill>
            <a:srgbClr val="FFFFFF"/>
          </a:solidFill>
          <a:latin typeface="Arial" charset="0"/>
          <a:ea typeface="ＭＳ Ｐゴシック" charset="0"/>
          <a:cs typeface="Arial" charset="0"/>
        </a:defRPr>
      </a:lvl2pPr>
      <a:lvl3pPr algn="l" defTabSz="457178" rtl="0" eaLnBrk="0" fontAlgn="base" hangingPunct="0">
        <a:spcBef>
          <a:spcPct val="0"/>
        </a:spcBef>
        <a:spcAft>
          <a:spcPct val="0"/>
        </a:spcAft>
        <a:defRPr sz="2000">
          <a:solidFill>
            <a:srgbClr val="FFFFFF"/>
          </a:solidFill>
          <a:latin typeface="Arial" charset="0"/>
          <a:ea typeface="ＭＳ Ｐゴシック" charset="0"/>
          <a:cs typeface="Arial" charset="0"/>
        </a:defRPr>
      </a:lvl3pPr>
      <a:lvl4pPr algn="l" defTabSz="457178" rtl="0" eaLnBrk="0" fontAlgn="base" hangingPunct="0">
        <a:spcBef>
          <a:spcPct val="0"/>
        </a:spcBef>
        <a:spcAft>
          <a:spcPct val="0"/>
        </a:spcAft>
        <a:defRPr sz="2000">
          <a:solidFill>
            <a:srgbClr val="FFFFFF"/>
          </a:solidFill>
          <a:latin typeface="Arial" charset="0"/>
          <a:ea typeface="ＭＳ Ｐゴシック" charset="0"/>
          <a:cs typeface="Arial" charset="0"/>
        </a:defRPr>
      </a:lvl4pPr>
      <a:lvl5pPr algn="l" defTabSz="457178" rtl="0" eaLnBrk="0" fontAlgn="base" hangingPunct="0">
        <a:spcBef>
          <a:spcPct val="0"/>
        </a:spcBef>
        <a:spcAft>
          <a:spcPct val="0"/>
        </a:spcAft>
        <a:defRPr sz="2000">
          <a:solidFill>
            <a:srgbClr val="FFFFFF"/>
          </a:solidFill>
          <a:latin typeface="Arial" charset="0"/>
          <a:ea typeface="ＭＳ Ｐゴシック" charset="0"/>
          <a:cs typeface="Arial" charset="0"/>
        </a:defRPr>
      </a:lvl5pPr>
      <a:lvl6pPr marL="457178" algn="l" defTabSz="457178" rtl="0" fontAlgn="base">
        <a:spcBef>
          <a:spcPct val="0"/>
        </a:spcBef>
        <a:spcAft>
          <a:spcPct val="0"/>
        </a:spcAft>
        <a:defRPr sz="2000">
          <a:solidFill>
            <a:srgbClr val="FFFFFF"/>
          </a:solidFill>
          <a:latin typeface="Arial" charset="0"/>
          <a:ea typeface="ＭＳ Ｐゴシック" charset="0"/>
          <a:cs typeface="Arial" charset="0"/>
        </a:defRPr>
      </a:lvl6pPr>
      <a:lvl7pPr marL="914355" algn="l" defTabSz="457178" rtl="0" fontAlgn="base">
        <a:spcBef>
          <a:spcPct val="0"/>
        </a:spcBef>
        <a:spcAft>
          <a:spcPct val="0"/>
        </a:spcAft>
        <a:defRPr sz="2000">
          <a:solidFill>
            <a:srgbClr val="FFFFFF"/>
          </a:solidFill>
          <a:latin typeface="Arial" charset="0"/>
          <a:ea typeface="ＭＳ Ｐゴシック" charset="0"/>
          <a:cs typeface="Arial" charset="0"/>
        </a:defRPr>
      </a:lvl7pPr>
      <a:lvl8pPr marL="1371532" algn="l" defTabSz="457178" rtl="0" fontAlgn="base">
        <a:spcBef>
          <a:spcPct val="0"/>
        </a:spcBef>
        <a:spcAft>
          <a:spcPct val="0"/>
        </a:spcAft>
        <a:defRPr sz="2000">
          <a:solidFill>
            <a:srgbClr val="FFFFFF"/>
          </a:solidFill>
          <a:latin typeface="Arial" charset="0"/>
          <a:ea typeface="ＭＳ Ｐゴシック" charset="0"/>
          <a:cs typeface="Arial" charset="0"/>
        </a:defRPr>
      </a:lvl8pPr>
      <a:lvl9pPr marL="1828709" algn="l" defTabSz="457178" rtl="0" fontAlgn="base">
        <a:spcBef>
          <a:spcPct val="0"/>
        </a:spcBef>
        <a:spcAft>
          <a:spcPct val="0"/>
        </a:spcAft>
        <a:defRPr sz="2000">
          <a:solidFill>
            <a:srgbClr val="FFFFFF"/>
          </a:solidFill>
          <a:latin typeface="Arial" charset="0"/>
          <a:ea typeface="ＭＳ Ｐゴシック" charset="0"/>
          <a:cs typeface="Arial" charset="0"/>
        </a:defRPr>
      </a:lvl9pPr>
    </p:titleStyle>
    <p:bodyStyle>
      <a:lvl1pPr marL="342884" indent="-342884" algn="l" defTabSz="457178" rtl="0" eaLnBrk="0" fontAlgn="base" hangingPunct="0">
        <a:spcBef>
          <a:spcPts val="1500"/>
        </a:spcBef>
        <a:spcAft>
          <a:spcPct val="0"/>
        </a:spcAft>
        <a:buFont typeface="Arial" charset="0"/>
        <a:defRPr sz="2000" b="0" i="0" kern="1200">
          <a:solidFill>
            <a:srgbClr val="FFFFFF"/>
          </a:solidFill>
          <a:latin typeface="Arial" charset="0"/>
          <a:ea typeface="Arial" charset="0"/>
          <a:cs typeface="Arial" charset="0"/>
        </a:defRPr>
      </a:lvl1pPr>
      <a:lvl2pPr marL="173030" indent="-173030" algn="l" defTabSz="457178" rtl="0" eaLnBrk="0" fontAlgn="base" hangingPunct="0">
        <a:spcBef>
          <a:spcPct val="20000"/>
        </a:spcBef>
        <a:spcAft>
          <a:spcPct val="0"/>
        </a:spcAft>
        <a:buFont typeface="Arial" charset="0"/>
        <a:buChar char="–"/>
        <a:defRPr sz="2000" b="0" i="0" kern="1200">
          <a:solidFill>
            <a:srgbClr val="FFFFFF"/>
          </a:solidFill>
          <a:latin typeface="Arial" charset="0"/>
          <a:ea typeface="Arial" charset="0"/>
          <a:cs typeface="Arial" charset="0"/>
        </a:defRPr>
      </a:lvl2pPr>
      <a:lvl3pPr marL="396855" indent="-173030" algn="l" defTabSz="457178" rtl="0" eaLnBrk="0" fontAlgn="base" hangingPunct="0">
        <a:spcBef>
          <a:spcPct val="20000"/>
        </a:spcBef>
        <a:spcAft>
          <a:spcPct val="0"/>
        </a:spcAft>
        <a:buFont typeface="Arial" charset="0"/>
        <a:buChar char="•"/>
        <a:defRPr sz="2000" b="0" i="0" kern="1200">
          <a:solidFill>
            <a:srgbClr val="FFFFFF"/>
          </a:solidFill>
          <a:latin typeface="Arial" charset="0"/>
          <a:ea typeface="Arial" charset="0"/>
          <a:cs typeface="Arial" charset="0"/>
        </a:defRPr>
      </a:lvl3pPr>
      <a:lvl4pPr marL="625445" indent="-168267" algn="l" defTabSz="457178" rtl="0" eaLnBrk="0" fontAlgn="base" hangingPunct="0">
        <a:spcBef>
          <a:spcPct val="20000"/>
        </a:spcBef>
        <a:spcAft>
          <a:spcPct val="0"/>
        </a:spcAft>
        <a:buFont typeface="Arial" charset="0"/>
        <a:buChar char="–"/>
        <a:defRPr sz="2000" b="0" i="0" kern="1200">
          <a:solidFill>
            <a:srgbClr val="FFFFFF"/>
          </a:solidFill>
          <a:latin typeface="Arial" charset="0"/>
          <a:ea typeface="Arial" charset="0"/>
          <a:cs typeface="Arial" charset="0"/>
        </a:defRPr>
      </a:lvl4pPr>
      <a:lvl5pPr marL="803235" indent="-173030" algn="l" defTabSz="457178" rtl="0" eaLnBrk="0" fontAlgn="base" hangingPunct="0">
        <a:spcBef>
          <a:spcPct val="20000"/>
        </a:spcBef>
        <a:spcAft>
          <a:spcPct val="0"/>
        </a:spcAft>
        <a:buFont typeface="Arial" charset="0"/>
        <a:buChar char="»"/>
        <a:defRPr sz="2000" b="0" i="0" kern="1200">
          <a:solidFill>
            <a:srgbClr val="FFFFFF"/>
          </a:solidFill>
          <a:latin typeface="Arial" charset="0"/>
          <a:ea typeface="Arial" charset="0"/>
          <a:cs typeface="Arial" charset="0"/>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52226" name="Title Placeholder 1"/>
          <p:cNvSpPr>
            <a:spLocks noGrp="1"/>
          </p:cNvSpPr>
          <p:nvPr>
            <p:ph type="title"/>
          </p:nvPr>
        </p:nvSpPr>
        <p:spPr bwMode="auto">
          <a:xfrm>
            <a:off x="228600" y="173038"/>
            <a:ext cx="2103438" cy="43434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title style</a:t>
            </a:r>
          </a:p>
        </p:txBody>
      </p:sp>
      <p:sp>
        <p:nvSpPr>
          <p:cNvPr id="52227" name="Text Placeholder 2"/>
          <p:cNvSpPr>
            <a:spLocks noGrp="1"/>
          </p:cNvSpPr>
          <p:nvPr>
            <p:ph type="body" idx="1"/>
          </p:nvPr>
        </p:nvSpPr>
        <p:spPr bwMode="auto">
          <a:xfrm>
            <a:off x="2408244" y="173038"/>
            <a:ext cx="2105025" cy="43434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6" name="TextBox 5"/>
          <p:cNvSpPr txBox="1"/>
          <p:nvPr userDrawn="1"/>
        </p:nvSpPr>
        <p:spPr>
          <a:xfrm>
            <a:off x="603250" y="4815047"/>
            <a:ext cx="8134349" cy="197802"/>
          </a:xfrm>
          <a:prstGeom prst="rect">
            <a:avLst/>
          </a:prstGeom>
          <a:noFill/>
        </p:spPr>
        <p:txBody>
          <a:bodyPr wrap="square" lIns="0" tIns="0" rIns="0" bIns="0" rtlCol="0">
            <a:noAutofit/>
          </a:bodyPr>
          <a:lstStyle/>
          <a:p>
            <a:pPr>
              <a:defRPr/>
            </a:pPr>
            <a:r>
              <a:rPr lang="en-US" sz="800" dirty="0">
                <a:solidFill>
                  <a:srgbClr val="FFFFFF"/>
                </a:solidFill>
                <a:ea typeface="Arial" charset="0"/>
              </a:rPr>
              <a:t>© Copyright IBM Corporation 2017	</a:t>
            </a:r>
            <a:r>
              <a:rPr lang="en-US" sz="800" dirty="0">
                <a:solidFill>
                  <a:srgbClr val="FFFFFF"/>
                </a:solidFill>
              </a:rPr>
              <a:t>IBM Watson Health – All rights reserved. IBM confidential and proprietary information for internal use only. No unauthorized copying or 				distribution permitted.</a:t>
            </a:r>
          </a:p>
          <a:p>
            <a:endParaRPr lang="en-US" sz="500" dirty="0">
              <a:solidFill>
                <a:srgbClr val="FFFFFF"/>
              </a:solidFill>
              <a:ea typeface="Arial" charset="0"/>
            </a:endParaRPr>
          </a:p>
        </p:txBody>
      </p:sp>
      <p:sp>
        <p:nvSpPr>
          <p:cNvPr id="7" name="TextBox 6"/>
          <p:cNvSpPr txBox="1"/>
          <p:nvPr userDrawn="1"/>
        </p:nvSpPr>
        <p:spPr>
          <a:xfrm>
            <a:off x="228600" y="4830604"/>
            <a:ext cx="211138" cy="166688"/>
          </a:xfrm>
          <a:prstGeom prst="rect">
            <a:avLst/>
          </a:prstGeom>
          <a:noFill/>
        </p:spPr>
        <p:txBody>
          <a:bodyPr wrap="square" lIns="0" tIns="0" rIns="0" bIns="0" rtlCol="0">
            <a:noAutofit/>
          </a:bodyPr>
          <a:lstStyle/>
          <a:p>
            <a:fld id="{6C6B9297-513F-4D8A-B3B7-0C91366D9649}" type="slidenum">
              <a:rPr lang="en-US" sz="800" smtClean="0">
                <a:solidFill>
                  <a:srgbClr val="FFFFFF"/>
                </a:solidFill>
                <a:ea typeface="Arial" charset="0"/>
              </a:rPr>
              <a:pPr/>
              <a:t>‹#›</a:t>
            </a:fld>
            <a:endParaRPr lang="en-US" sz="800" dirty="0">
              <a:solidFill>
                <a:srgbClr val="FFFFFF"/>
              </a:solidFill>
              <a:ea typeface="Arial" charset="0"/>
            </a:endParaRPr>
          </a:p>
        </p:txBody>
      </p:sp>
    </p:spTree>
    <p:extLst>
      <p:ext uri="{BB962C8B-B14F-4D97-AF65-F5344CB8AC3E}">
        <p14:creationId xmlns:p14="http://schemas.microsoft.com/office/powerpoint/2010/main" val="718417226"/>
      </p:ext>
    </p:extLst>
  </p:cSld>
  <p:clrMap bg1="lt1" tx1="dk1" bg2="lt2" tx2="dk2" accent1="accent1" accent2="accent2" accent3="accent3" accent4="accent4" accent5="accent5" accent6="accent6" hlink="hlink" folHlink="folHlink"/>
  <p:sldLayoutIdLst>
    <p:sldLayoutId id="2147484466" r:id="rId1"/>
    <p:sldLayoutId id="2147484467" r:id="rId2"/>
    <p:sldLayoutId id="2147484468" r:id="rId3"/>
    <p:sldLayoutId id="2147484469" r:id="rId4"/>
    <p:sldLayoutId id="2147484470" r:id="rId5"/>
    <p:sldLayoutId id="2147484471" r:id="rId6"/>
    <p:sldLayoutId id="2147484472" r:id="rId7"/>
    <p:sldLayoutId id="2147484473" r:id="rId8"/>
    <p:sldLayoutId id="2147484474" r:id="rId9"/>
    <p:sldLayoutId id="2147484475" r:id="rId10"/>
    <p:sldLayoutId id="2147484476" r:id="rId11"/>
    <p:sldLayoutId id="2147484477" r:id="rId12"/>
    <p:sldLayoutId id="2147484478" r:id="rId13"/>
    <p:sldLayoutId id="2147484479" r:id="rId14"/>
    <p:sldLayoutId id="2147484480" r:id="rId15"/>
    <p:sldLayoutId id="2147484481" r:id="rId16"/>
    <p:sldLayoutId id="2147484482" r:id="rId17"/>
    <p:sldLayoutId id="2147484483" r:id="rId18"/>
    <p:sldLayoutId id="2147484484" r:id="rId19"/>
    <p:sldLayoutId id="2147484485" r:id="rId20"/>
    <p:sldLayoutId id="2147484486" r:id="rId21"/>
    <p:sldLayoutId id="2147484487" r:id="rId22"/>
    <p:sldLayoutId id="2147484488" r:id="rId23"/>
    <p:sldLayoutId id="2147484489" r:id="rId24"/>
    <p:sldLayoutId id="2147484490" r:id="rId25"/>
    <p:sldLayoutId id="2147484491" r:id="rId26"/>
  </p:sldLayoutIdLst>
  <p:hf hdr="0" dt="0"/>
  <p:txStyles>
    <p:titleStyle>
      <a:lvl1pPr algn="l" defTabSz="457178" rtl="0" eaLnBrk="0" fontAlgn="base" hangingPunct="0">
        <a:spcBef>
          <a:spcPct val="0"/>
        </a:spcBef>
        <a:spcAft>
          <a:spcPct val="0"/>
        </a:spcAft>
        <a:defRPr sz="2000" b="0" i="0" kern="1200">
          <a:solidFill>
            <a:srgbClr val="FFFFFF"/>
          </a:solidFill>
          <a:latin typeface="Arial" charset="0"/>
          <a:ea typeface="Arial" charset="0"/>
          <a:cs typeface="Arial" charset="0"/>
        </a:defRPr>
      </a:lvl1pPr>
      <a:lvl2pPr algn="l" defTabSz="457178" rtl="0" eaLnBrk="0" fontAlgn="base" hangingPunct="0">
        <a:spcBef>
          <a:spcPct val="0"/>
        </a:spcBef>
        <a:spcAft>
          <a:spcPct val="0"/>
        </a:spcAft>
        <a:defRPr sz="2000">
          <a:solidFill>
            <a:srgbClr val="FFFFFF"/>
          </a:solidFill>
          <a:latin typeface="Arial" charset="0"/>
          <a:ea typeface="ＭＳ Ｐゴシック" charset="0"/>
          <a:cs typeface="Arial" charset="0"/>
        </a:defRPr>
      </a:lvl2pPr>
      <a:lvl3pPr algn="l" defTabSz="457178" rtl="0" eaLnBrk="0" fontAlgn="base" hangingPunct="0">
        <a:spcBef>
          <a:spcPct val="0"/>
        </a:spcBef>
        <a:spcAft>
          <a:spcPct val="0"/>
        </a:spcAft>
        <a:defRPr sz="2000">
          <a:solidFill>
            <a:srgbClr val="FFFFFF"/>
          </a:solidFill>
          <a:latin typeface="Arial" charset="0"/>
          <a:ea typeface="ＭＳ Ｐゴシック" charset="0"/>
          <a:cs typeface="Arial" charset="0"/>
        </a:defRPr>
      </a:lvl3pPr>
      <a:lvl4pPr algn="l" defTabSz="457178" rtl="0" eaLnBrk="0" fontAlgn="base" hangingPunct="0">
        <a:spcBef>
          <a:spcPct val="0"/>
        </a:spcBef>
        <a:spcAft>
          <a:spcPct val="0"/>
        </a:spcAft>
        <a:defRPr sz="2000">
          <a:solidFill>
            <a:srgbClr val="FFFFFF"/>
          </a:solidFill>
          <a:latin typeface="Arial" charset="0"/>
          <a:ea typeface="ＭＳ Ｐゴシック" charset="0"/>
          <a:cs typeface="Arial" charset="0"/>
        </a:defRPr>
      </a:lvl4pPr>
      <a:lvl5pPr algn="l" defTabSz="457178" rtl="0" eaLnBrk="0" fontAlgn="base" hangingPunct="0">
        <a:spcBef>
          <a:spcPct val="0"/>
        </a:spcBef>
        <a:spcAft>
          <a:spcPct val="0"/>
        </a:spcAft>
        <a:defRPr sz="2000">
          <a:solidFill>
            <a:srgbClr val="FFFFFF"/>
          </a:solidFill>
          <a:latin typeface="Arial" charset="0"/>
          <a:ea typeface="ＭＳ Ｐゴシック" charset="0"/>
          <a:cs typeface="Arial" charset="0"/>
        </a:defRPr>
      </a:lvl5pPr>
      <a:lvl6pPr marL="457178" algn="l" defTabSz="457178" rtl="0" fontAlgn="base">
        <a:spcBef>
          <a:spcPct val="0"/>
        </a:spcBef>
        <a:spcAft>
          <a:spcPct val="0"/>
        </a:spcAft>
        <a:defRPr sz="2000">
          <a:solidFill>
            <a:srgbClr val="FFFFFF"/>
          </a:solidFill>
          <a:latin typeface="Arial" charset="0"/>
          <a:ea typeface="ＭＳ Ｐゴシック" charset="0"/>
          <a:cs typeface="Arial" charset="0"/>
        </a:defRPr>
      </a:lvl6pPr>
      <a:lvl7pPr marL="914355" algn="l" defTabSz="457178" rtl="0" fontAlgn="base">
        <a:spcBef>
          <a:spcPct val="0"/>
        </a:spcBef>
        <a:spcAft>
          <a:spcPct val="0"/>
        </a:spcAft>
        <a:defRPr sz="2000">
          <a:solidFill>
            <a:srgbClr val="FFFFFF"/>
          </a:solidFill>
          <a:latin typeface="Arial" charset="0"/>
          <a:ea typeface="ＭＳ Ｐゴシック" charset="0"/>
          <a:cs typeface="Arial" charset="0"/>
        </a:defRPr>
      </a:lvl7pPr>
      <a:lvl8pPr marL="1371532" algn="l" defTabSz="457178" rtl="0" fontAlgn="base">
        <a:spcBef>
          <a:spcPct val="0"/>
        </a:spcBef>
        <a:spcAft>
          <a:spcPct val="0"/>
        </a:spcAft>
        <a:defRPr sz="2000">
          <a:solidFill>
            <a:srgbClr val="FFFFFF"/>
          </a:solidFill>
          <a:latin typeface="Arial" charset="0"/>
          <a:ea typeface="ＭＳ Ｐゴシック" charset="0"/>
          <a:cs typeface="Arial" charset="0"/>
        </a:defRPr>
      </a:lvl8pPr>
      <a:lvl9pPr marL="1828709" algn="l" defTabSz="457178" rtl="0" fontAlgn="base">
        <a:spcBef>
          <a:spcPct val="0"/>
        </a:spcBef>
        <a:spcAft>
          <a:spcPct val="0"/>
        </a:spcAft>
        <a:defRPr sz="2000">
          <a:solidFill>
            <a:srgbClr val="FFFFFF"/>
          </a:solidFill>
          <a:latin typeface="Arial" charset="0"/>
          <a:ea typeface="ＭＳ Ｐゴシック" charset="0"/>
          <a:cs typeface="Arial" charset="0"/>
        </a:defRPr>
      </a:lvl9pPr>
    </p:titleStyle>
    <p:bodyStyle>
      <a:lvl1pPr marL="342884" indent="-342884" algn="l" defTabSz="457178" rtl="0" eaLnBrk="0" fontAlgn="base" hangingPunct="0">
        <a:spcBef>
          <a:spcPts val="1500"/>
        </a:spcBef>
        <a:spcAft>
          <a:spcPct val="0"/>
        </a:spcAft>
        <a:buFont typeface="Arial" charset="0"/>
        <a:defRPr sz="2000" b="0" i="0" kern="1200">
          <a:solidFill>
            <a:srgbClr val="FFFFFF"/>
          </a:solidFill>
          <a:latin typeface="Arial" charset="0"/>
          <a:ea typeface="Arial" charset="0"/>
          <a:cs typeface="Arial" charset="0"/>
        </a:defRPr>
      </a:lvl1pPr>
      <a:lvl2pPr marL="173030" indent="-173030" algn="l" defTabSz="457178" rtl="0" eaLnBrk="0" fontAlgn="base" hangingPunct="0">
        <a:spcBef>
          <a:spcPct val="20000"/>
        </a:spcBef>
        <a:spcAft>
          <a:spcPct val="0"/>
        </a:spcAft>
        <a:buFont typeface="Arial" charset="0"/>
        <a:buChar char="–"/>
        <a:defRPr sz="2000" b="0" i="0" kern="1200">
          <a:solidFill>
            <a:srgbClr val="FFFFFF"/>
          </a:solidFill>
          <a:latin typeface="Arial" charset="0"/>
          <a:ea typeface="Arial" charset="0"/>
          <a:cs typeface="Arial" charset="0"/>
        </a:defRPr>
      </a:lvl2pPr>
      <a:lvl3pPr marL="396855" indent="-173030" algn="l" defTabSz="457178" rtl="0" eaLnBrk="0" fontAlgn="base" hangingPunct="0">
        <a:spcBef>
          <a:spcPct val="20000"/>
        </a:spcBef>
        <a:spcAft>
          <a:spcPct val="0"/>
        </a:spcAft>
        <a:buFont typeface="Arial" charset="0"/>
        <a:buChar char="•"/>
        <a:defRPr sz="2000" b="0" i="0" kern="1200">
          <a:solidFill>
            <a:srgbClr val="FFFFFF"/>
          </a:solidFill>
          <a:latin typeface="Arial" charset="0"/>
          <a:ea typeface="Arial" charset="0"/>
          <a:cs typeface="Arial" charset="0"/>
        </a:defRPr>
      </a:lvl3pPr>
      <a:lvl4pPr marL="625445" indent="-168267" algn="l" defTabSz="457178" rtl="0" eaLnBrk="0" fontAlgn="base" hangingPunct="0">
        <a:spcBef>
          <a:spcPct val="20000"/>
        </a:spcBef>
        <a:spcAft>
          <a:spcPct val="0"/>
        </a:spcAft>
        <a:buFont typeface="Arial" charset="0"/>
        <a:buChar char="–"/>
        <a:defRPr sz="2000" b="0" i="0" kern="1200">
          <a:solidFill>
            <a:srgbClr val="FFFFFF"/>
          </a:solidFill>
          <a:latin typeface="Arial" charset="0"/>
          <a:ea typeface="Arial" charset="0"/>
          <a:cs typeface="Arial" charset="0"/>
        </a:defRPr>
      </a:lvl4pPr>
      <a:lvl5pPr marL="803235" indent="-173030" algn="l" defTabSz="457178" rtl="0" eaLnBrk="0" fontAlgn="base" hangingPunct="0">
        <a:spcBef>
          <a:spcPct val="20000"/>
        </a:spcBef>
        <a:spcAft>
          <a:spcPct val="0"/>
        </a:spcAft>
        <a:buFont typeface="Arial" charset="0"/>
        <a:buChar char="»"/>
        <a:defRPr sz="2000" b="0" i="0" kern="1200">
          <a:solidFill>
            <a:srgbClr val="FFFFFF"/>
          </a:solidFill>
          <a:latin typeface="Arial" charset="0"/>
          <a:ea typeface="Arial" charset="0"/>
          <a:cs typeface="Arial" charset="0"/>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52226" name="Title Placeholder 1"/>
          <p:cNvSpPr>
            <a:spLocks noGrp="1"/>
          </p:cNvSpPr>
          <p:nvPr>
            <p:ph type="title"/>
          </p:nvPr>
        </p:nvSpPr>
        <p:spPr bwMode="auto">
          <a:xfrm>
            <a:off x="228600" y="173038"/>
            <a:ext cx="2103438" cy="43434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title style</a:t>
            </a:r>
          </a:p>
        </p:txBody>
      </p:sp>
      <p:sp>
        <p:nvSpPr>
          <p:cNvPr id="52227" name="Text Placeholder 2"/>
          <p:cNvSpPr>
            <a:spLocks noGrp="1"/>
          </p:cNvSpPr>
          <p:nvPr>
            <p:ph type="body" idx="1"/>
          </p:nvPr>
        </p:nvSpPr>
        <p:spPr bwMode="auto">
          <a:xfrm>
            <a:off x="2408244" y="173038"/>
            <a:ext cx="2105025" cy="43434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6" name="TextBox 5"/>
          <p:cNvSpPr txBox="1"/>
          <p:nvPr userDrawn="1"/>
        </p:nvSpPr>
        <p:spPr>
          <a:xfrm>
            <a:off x="603250" y="4815047"/>
            <a:ext cx="8134349" cy="197802"/>
          </a:xfrm>
          <a:prstGeom prst="rect">
            <a:avLst/>
          </a:prstGeom>
          <a:noFill/>
        </p:spPr>
        <p:txBody>
          <a:bodyPr wrap="square" lIns="0" tIns="0" rIns="0" bIns="0" rtlCol="0">
            <a:noAutofit/>
          </a:bodyPr>
          <a:lstStyle/>
          <a:p>
            <a:pPr>
              <a:defRPr/>
            </a:pPr>
            <a:r>
              <a:rPr lang="en-US" sz="800" dirty="0">
                <a:solidFill>
                  <a:srgbClr val="FFFFFF"/>
                </a:solidFill>
                <a:ea typeface="Arial" charset="0"/>
              </a:rPr>
              <a:t>© Copyright IBM Corporation 2017	</a:t>
            </a:r>
            <a:r>
              <a:rPr lang="en-US" sz="800" dirty="0">
                <a:solidFill>
                  <a:srgbClr val="FFFFFF"/>
                </a:solidFill>
              </a:rPr>
              <a:t>IBM Watson Health – All rights reserved. IBM confidential and proprietary information for internal use only. No unauthorized copying or 				distribution permitted.</a:t>
            </a:r>
          </a:p>
          <a:p>
            <a:endParaRPr lang="en-US" sz="500" dirty="0">
              <a:solidFill>
                <a:srgbClr val="FFFFFF"/>
              </a:solidFill>
              <a:ea typeface="Arial" charset="0"/>
            </a:endParaRPr>
          </a:p>
        </p:txBody>
      </p:sp>
      <p:sp>
        <p:nvSpPr>
          <p:cNvPr id="7" name="TextBox 6"/>
          <p:cNvSpPr txBox="1"/>
          <p:nvPr userDrawn="1"/>
        </p:nvSpPr>
        <p:spPr>
          <a:xfrm>
            <a:off x="228600" y="4830604"/>
            <a:ext cx="211138" cy="166688"/>
          </a:xfrm>
          <a:prstGeom prst="rect">
            <a:avLst/>
          </a:prstGeom>
          <a:noFill/>
        </p:spPr>
        <p:txBody>
          <a:bodyPr wrap="square" lIns="0" tIns="0" rIns="0" bIns="0" rtlCol="0">
            <a:noAutofit/>
          </a:bodyPr>
          <a:lstStyle/>
          <a:p>
            <a:fld id="{6C6B9297-513F-4D8A-B3B7-0C91366D9649}" type="slidenum">
              <a:rPr lang="en-US" sz="800" smtClean="0">
                <a:solidFill>
                  <a:srgbClr val="FFFFFF"/>
                </a:solidFill>
                <a:ea typeface="Arial" charset="0"/>
              </a:rPr>
              <a:pPr/>
              <a:t>‹#›</a:t>
            </a:fld>
            <a:endParaRPr lang="en-US" sz="800" dirty="0">
              <a:solidFill>
                <a:srgbClr val="FFFFFF"/>
              </a:solidFill>
              <a:ea typeface="Arial" charset="0"/>
            </a:endParaRPr>
          </a:p>
        </p:txBody>
      </p:sp>
    </p:spTree>
    <p:extLst>
      <p:ext uri="{BB962C8B-B14F-4D97-AF65-F5344CB8AC3E}">
        <p14:creationId xmlns:p14="http://schemas.microsoft.com/office/powerpoint/2010/main" val="1543238515"/>
      </p:ext>
    </p:extLst>
  </p:cSld>
  <p:clrMap bg1="lt1" tx1="dk1" bg2="lt2" tx2="dk2" accent1="accent1" accent2="accent2" accent3="accent3" accent4="accent4" accent5="accent5" accent6="accent6" hlink="hlink" folHlink="folHlink"/>
  <p:sldLayoutIdLst>
    <p:sldLayoutId id="2147484493" r:id="rId1"/>
    <p:sldLayoutId id="2147484494" r:id="rId2"/>
    <p:sldLayoutId id="2147484495" r:id="rId3"/>
    <p:sldLayoutId id="2147484496" r:id="rId4"/>
    <p:sldLayoutId id="2147484497" r:id="rId5"/>
    <p:sldLayoutId id="2147484498" r:id="rId6"/>
    <p:sldLayoutId id="2147484499" r:id="rId7"/>
    <p:sldLayoutId id="2147484500" r:id="rId8"/>
    <p:sldLayoutId id="2147484501" r:id="rId9"/>
    <p:sldLayoutId id="2147484502" r:id="rId10"/>
    <p:sldLayoutId id="2147484503" r:id="rId11"/>
    <p:sldLayoutId id="2147484504" r:id="rId12"/>
    <p:sldLayoutId id="2147484505" r:id="rId13"/>
    <p:sldLayoutId id="2147484506" r:id="rId14"/>
    <p:sldLayoutId id="2147484507" r:id="rId15"/>
    <p:sldLayoutId id="2147484508" r:id="rId16"/>
    <p:sldLayoutId id="2147484509" r:id="rId17"/>
    <p:sldLayoutId id="2147484510" r:id="rId18"/>
    <p:sldLayoutId id="2147484511" r:id="rId19"/>
    <p:sldLayoutId id="2147484512" r:id="rId20"/>
    <p:sldLayoutId id="2147484513" r:id="rId21"/>
    <p:sldLayoutId id="2147484514" r:id="rId22"/>
    <p:sldLayoutId id="2147484515" r:id="rId23"/>
    <p:sldLayoutId id="2147484516" r:id="rId24"/>
    <p:sldLayoutId id="2147484517" r:id="rId25"/>
    <p:sldLayoutId id="2147484518" r:id="rId26"/>
  </p:sldLayoutIdLst>
  <p:hf hdr="0" dt="0"/>
  <p:txStyles>
    <p:titleStyle>
      <a:lvl1pPr algn="l" defTabSz="457178" rtl="0" eaLnBrk="0" fontAlgn="base" hangingPunct="0">
        <a:spcBef>
          <a:spcPct val="0"/>
        </a:spcBef>
        <a:spcAft>
          <a:spcPct val="0"/>
        </a:spcAft>
        <a:defRPr sz="2000" b="0" i="0" kern="1200">
          <a:solidFill>
            <a:srgbClr val="FFFFFF"/>
          </a:solidFill>
          <a:latin typeface="Arial" charset="0"/>
          <a:ea typeface="Arial" charset="0"/>
          <a:cs typeface="Arial" charset="0"/>
        </a:defRPr>
      </a:lvl1pPr>
      <a:lvl2pPr algn="l" defTabSz="457178" rtl="0" eaLnBrk="0" fontAlgn="base" hangingPunct="0">
        <a:spcBef>
          <a:spcPct val="0"/>
        </a:spcBef>
        <a:spcAft>
          <a:spcPct val="0"/>
        </a:spcAft>
        <a:defRPr sz="2000">
          <a:solidFill>
            <a:srgbClr val="FFFFFF"/>
          </a:solidFill>
          <a:latin typeface="Arial" charset="0"/>
          <a:ea typeface="ＭＳ Ｐゴシック" charset="0"/>
          <a:cs typeface="Arial" charset="0"/>
        </a:defRPr>
      </a:lvl2pPr>
      <a:lvl3pPr algn="l" defTabSz="457178" rtl="0" eaLnBrk="0" fontAlgn="base" hangingPunct="0">
        <a:spcBef>
          <a:spcPct val="0"/>
        </a:spcBef>
        <a:spcAft>
          <a:spcPct val="0"/>
        </a:spcAft>
        <a:defRPr sz="2000">
          <a:solidFill>
            <a:srgbClr val="FFFFFF"/>
          </a:solidFill>
          <a:latin typeface="Arial" charset="0"/>
          <a:ea typeface="ＭＳ Ｐゴシック" charset="0"/>
          <a:cs typeface="Arial" charset="0"/>
        </a:defRPr>
      </a:lvl3pPr>
      <a:lvl4pPr algn="l" defTabSz="457178" rtl="0" eaLnBrk="0" fontAlgn="base" hangingPunct="0">
        <a:spcBef>
          <a:spcPct val="0"/>
        </a:spcBef>
        <a:spcAft>
          <a:spcPct val="0"/>
        </a:spcAft>
        <a:defRPr sz="2000">
          <a:solidFill>
            <a:srgbClr val="FFFFFF"/>
          </a:solidFill>
          <a:latin typeface="Arial" charset="0"/>
          <a:ea typeface="ＭＳ Ｐゴシック" charset="0"/>
          <a:cs typeface="Arial" charset="0"/>
        </a:defRPr>
      </a:lvl4pPr>
      <a:lvl5pPr algn="l" defTabSz="457178" rtl="0" eaLnBrk="0" fontAlgn="base" hangingPunct="0">
        <a:spcBef>
          <a:spcPct val="0"/>
        </a:spcBef>
        <a:spcAft>
          <a:spcPct val="0"/>
        </a:spcAft>
        <a:defRPr sz="2000">
          <a:solidFill>
            <a:srgbClr val="FFFFFF"/>
          </a:solidFill>
          <a:latin typeface="Arial" charset="0"/>
          <a:ea typeface="ＭＳ Ｐゴシック" charset="0"/>
          <a:cs typeface="Arial" charset="0"/>
        </a:defRPr>
      </a:lvl5pPr>
      <a:lvl6pPr marL="457178" algn="l" defTabSz="457178" rtl="0" fontAlgn="base">
        <a:spcBef>
          <a:spcPct val="0"/>
        </a:spcBef>
        <a:spcAft>
          <a:spcPct val="0"/>
        </a:spcAft>
        <a:defRPr sz="2000">
          <a:solidFill>
            <a:srgbClr val="FFFFFF"/>
          </a:solidFill>
          <a:latin typeface="Arial" charset="0"/>
          <a:ea typeface="ＭＳ Ｐゴシック" charset="0"/>
          <a:cs typeface="Arial" charset="0"/>
        </a:defRPr>
      </a:lvl6pPr>
      <a:lvl7pPr marL="914355" algn="l" defTabSz="457178" rtl="0" fontAlgn="base">
        <a:spcBef>
          <a:spcPct val="0"/>
        </a:spcBef>
        <a:spcAft>
          <a:spcPct val="0"/>
        </a:spcAft>
        <a:defRPr sz="2000">
          <a:solidFill>
            <a:srgbClr val="FFFFFF"/>
          </a:solidFill>
          <a:latin typeface="Arial" charset="0"/>
          <a:ea typeface="ＭＳ Ｐゴシック" charset="0"/>
          <a:cs typeface="Arial" charset="0"/>
        </a:defRPr>
      </a:lvl7pPr>
      <a:lvl8pPr marL="1371532" algn="l" defTabSz="457178" rtl="0" fontAlgn="base">
        <a:spcBef>
          <a:spcPct val="0"/>
        </a:spcBef>
        <a:spcAft>
          <a:spcPct val="0"/>
        </a:spcAft>
        <a:defRPr sz="2000">
          <a:solidFill>
            <a:srgbClr val="FFFFFF"/>
          </a:solidFill>
          <a:latin typeface="Arial" charset="0"/>
          <a:ea typeface="ＭＳ Ｐゴシック" charset="0"/>
          <a:cs typeface="Arial" charset="0"/>
        </a:defRPr>
      </a:lvl8pPr>
      <a:lvl9pPr marL="1828709" algn="l" defTabSz="457178" rtl="0" fontAlgn="base">
        <a:spcBef>
          <a:spcPct val="0"/>
        </a:spcBef>
        <a:spcAft>
          <a:spcPct val="0"/>
        </a:spcAft>
        <a:defRPr sz="2000">
          <a:solidFill>
            <a:srgbClr val="FFFFFF"/>
          </a:solidFill>
          <a:latin typeface="Arial" charset="0"/>
          <a:ea typeface="ＭＳ Ｐゴシック" charset="0"/>
          <a:cs typeface="Arial" charset="0"/>
        </a:defRPr>
      </a:lvl9pPr>
    </p:titleStyle>
    <p:bodyStyle>
      <a:lvl1pPr marL="342884" indent="-342884" algn="l" defTabSz="457178" rtl="0" eaLnBrk="0" fontAlgn="base" hangingPunct="0">
        <a:spcBef>
          <a:spcPts val="1500"/>
        </a:spcBef>
        <a:spcAft>
          <a:spcPct val="0"/>
        </a:spcAft>
        <a:buFont typeface="Arial" charset="0"/>
        <a:defRPr sz="2000" b="0" i="0" kern="1200">
          <a:solidFill>
            <a:srgbClr val="FFFFFF"/>
          </a:solidFill>
          <a:latin typeface="Arial" charset="0"/>
          <a:ea typeface="Arial" charset="0"/>
          <a:cs typeface="Arial" charset="0"/>
        </a:defRPr>
      </a:lvl1pPr>
      <a:lvl2pPr marL="173030" indent="-173030" algn="l" defTabSz="457178" rtl="0" eaLnBrk="0" fontAlgn="base" hangingPunct="0">
        <a:spcBef>
          <a:spcPct val="20000"/>
        </a:spcBef>
        <a:spcAft>
          <a:spcPct val="0"/>
        </a:spcAft>
        <a:buFont typeface="Arial" charset="0"/>
        <a:buChar char="–"/>
        <a:defRPr sz="2000" b="0" i="0" kern="1200">
          <a:solidFill>
            <a:srgbClr val="FFFFFF"/>
          </a:solidFill>
          <a:latin typeface="Arial" charset="0"/>
          <a:ea typeface="Arial" charset="0"/>
          <a:cs typeface="Arial" charset="0"/>
        </a:defRPr>
      </a:lvl2pPr>
      <a:lvl3pPr marL="396855" indent="-173030" algn="l" defTabSz="457178" rtl="0" eaLnBrk="0" fontAlgn="base" hangingPunct="0">
        <a:spcBef>
          <a:spcPct val="20000"/>
        </a:spcBef>
        <a:spcAft>
          <a:spcPct val="0"/>
        </a:spcAft>
        <a:buFont typeface="Arial" charset="0"/>
        <a:buChar char="•"/>
        <a:defRPr sz="2000" b="0" i="0" kern="1200">
          <a:solidFill>
            <a:srgbClr val="FFFFFF"/>
          </a:solidFill>
          <a:latin typeface="Arial" charset="0"/>
          <a:ea typeface="Arial" charset="0"/>
          <a:cs typeface="Arial" charset="0"/>
        </a:defRPr>
      </a:lvl3pPr>
      <a:lvl4pPr marL="625445" indent="-168267" algn="l" defTabSz="457178" rtl="0" eaLnBrk="0" fontAlgn="base" hangingPunct="0">
        <a:spcBef>
          <a:spcPct val="20000"/>
        </a:spcBef>
        <a:spcAft>
          <a:spcPct val="0"/>
        </a:spcAft>
        <a:buFont typeface="Arial" charset="0"/>
        <a:buChar char="–"/>
        <a:defRPr sz="2000" b="0" i="0" kern="1200">
          <a:solidFill>
            <a:srgbClr val="FFFFFF"/>
          </a:solidFill>
          <a:latin typeface="Arial" charset="0"/>
          <a:ea typeface="Arial" charset="0"/>
          <a:cs typeface="Arial" charset="0"/>
        </a:defRPr>
      </a:lvl4pPr>
      <a:lvl5pPr marL="803235" indent="-173030" algn="l" defTabSz="457178" rtl="0" eaLnBrk="0" fontAlgn="base" hangingPunct="0">
        <a:spcBef>
          <a:spcPct val="20000"/>
        </a:spcBef>
        <a:spcAft>
          <a:spcPct val="0"/>
        </a:spcAft>
        <a:buFont typeface="Arial" charset="0"/>
        <a:buChar char="»"/>
        <a:defRPr sz="2000" b="0" i="0" kern="1200">
          <a:solidFill>
            <a:srgbClr val="FFFFFF"/>
          </a:solidFill>
          <a:latin typeface="Arial" charset="0"/>
          <a:ea typeface="Arial" charset="0"/>
          <a:cs typeface="Arial" charset="0"/>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52226" name="Title Placeholder 1"/>
          <p:cNvSpPr>
            <a:spLocks noGrp="1"/>
          </p:cNvSpPr>
          <p:nvPr>
            <p:ph type="title"/>
          </p:nvPr>
        </p:nvSpPr>
        <p:spPr bwMode="auto">
          <a:xfrm>
            <a:off x="228600" y="173038"/>
            <a:ext cx="2103438" cy="43434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title style</a:t>
            </a:r>
          </a:p>
        </p:txBody>
      </p:sp>
      <p:sp>
        <p:nvSpPr>
          <p:cNvPr id="52227" name="Text Placeholder 2"/>
          <p:cNvSpPr>
            <a:spLocks noGrp="1"/>
          </p:cNvSpPr>
          <p:nvPr>
            <p:ph type="body" idx="1"/>
          </p:nvPr>
        </p:nvSpPr>
        <p:spPr bwMode="auto">
          <a:xfrm>
            <a:off x="2408244" y="173038"/>
            <a:ext cx="2105025" cy="43434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6" name="TextBox 5"/>
          <p:cNvSpPr txBox="1"/>
          <p:nvPr userDrawn="1"/>
        </p:nvSpPr>
        <p:spPr>
          <a:xfrm>
            <a:off x="603250" y="4815047"/>
            <a:ext cx="8134349" cy="197802"/>
          </a:xfrm>
          <a:prstGeom prst="rect">
            <a:avLst/>
          </a:prstGeom>
          <a:noFill/>
        </p:spPr>
        <p:txBody>
          <a:bodyPr wrap="square" lIns="0" tIns="0" rIns="0" bIns="0" rtlCol="0">
            <a:noAutofit/>
          </a:bodyPr>
          <a:lstStyle/>
          <a:p>
            <a:pPr>
              <a:defRPr/>
            </a:pPr>
            <a:r>
              <a:rPr lang="en-US" sz="800" dirty="0">
                <a:solidFill>
                  <a:srgbClr val="FFFFFF"/>
                </a:solidFill>
                <a:ea typeface="Arial" charset="0"/>
              </a:rPr>
              <a:t>© Copyright IBM Corporation 2017	</a:t>
            </a:r>
            <a:r>
              <a:rPr lang="en-US" sz="800" dirty="0">
                <a:solidFill>
                  <a:srgbClr val="FFFFFF"/>
                </a:solidFill>
              </a:rPr>
              <a:t>IBM Watson Health – All rights reserved. IBM confidential and proprietary information for internal use only. No unauthorized copying or 				distribution permitted.</a:t>
            </a:r>
          </a:p>
          <a:p>
            <a:endParaRPr lang="en-US" sz="500" dirty="0">
              <a:solidFill>
                <a:srgbClr val="FFFFFF"/>
              </a:solidFill>
              <a:ea typeface="Arial" charset="0"/>
            </a:endParaRPr>
          </a:p>
        </p:txBody>
      </p:sp>
      <p:sp>
        <p:nvSpPr>
          <p:cNvPr id="7" name="TextBox 6"/>
          <p:cNvSpPr txBox="1"/>
          <p:nvPr userDrawn="1"/>
        </p:nvSpPr>
        <p:spPr>
          <a:xfrm>
            <a:off x="228600" y="4830604"/>
            <a:ext cx="211138" cy="166688"/>
          </a:xfrm>
          <a:prstGeom prst="rect">
            <a:avLst/>
          </a:prstGeom>
          <a:noFill/>
        </p:spPr>
        <p:txBody>
          <a:bodyPr wrap="square" lIns="0" tIns="0" rIns="0" bIns="0" rtlCol="0">
            <a:noAutofit/>
          </a:bodyPr>
          <a:lstStyle/>
          <a:p>
            <a:fld id="{6C6B9297-513F-4D8A-B3B7-0C91366D9649}" type="slidenum">
              <a:rPr lang="en-US" sz="800" smtClean="0">
                <a:solidFill>
                  <a:srgbClr val="FFFFFF"/>
                </a:solidFill>
                <a:ea typeface="Arial" charset="0"/>
              </a:rPr>
              <a:pPr/>
              <a:t>‹#›</a:t>
            </a:fld>
            <a:endParaRPr lang="en-US" sz="800" dirty="0">
              <a:solidFill>
                <a:srgbClr val="FFFFFF"/>
              </a:solidFill>
              <a:ea typeface="Arial" charset="0"/>
            </a:endParaRPr>
          </a:p>
        </p:txBody>
      </p:sp>
    </p:spTree>
    <p:extLst>
      <p:ext uri="{BB962C8B-B14F-4D97-AF65-F5344CB8AC3E}">
        <p14:creationId xmlns:p14="http://schemas.microsoft.com/office/powerpoint/2010/main" val="1102774820"/>
      </p:ext>
    </p:extLst>
  </p:cSld>
  <p:clrMap bg1="lt1" tx1="dk1" bg2="lt2" tx2="dk2" accent1="accent1" accent2="accent2" accent3="accent3" accent4="accent4" accent5="accent5" accent6="accent6" hlink="hlink" folHlink="fol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 id="2147484534" r:id="rId12"/>
    <p:sldLayoutId id="2147484535" r:id="rId13"/>
    <p:sldLayoutId id="2147484536" r:id="rId14"/>
    <p:sldLayoutId id="2147484537" r:id="rId15"/>
    <p:sldLayoutId id="2147484538" r:id="rId16"/>
    <p:sldLayoutId id="2147484539" r:id="rId17"/>
    <p:sldLayoutId id="2147484540" r:id="rId18"/>
    <p:sldLayoutId id="2147484541" r:id="rId19"/>
    <p:sldLayoutId id="2147484542" r:id="rId20"/>
    <p:sldLayoutId id="2147484543" r:id="rId21"/>
    <p:sldLayoutId id="2147484544" r:id="rId22"/>
    <p:sldLayoutId id="2147484545" r:id="rId23"/>
    <p:sldLayoutId id="2147484546" r:id="rId24"/>
    <p:sldLayoutId id="2147484547" r:id="rId25"/>
    <p:sldLayoutId id="2147484548" r:id="rId26"/>
  </p:sldLayoutIdLst>
  <p:hf hdr="0" dt="0"/>
  <p:txStyles>
    <p:titleStyle>
      <a:lvl1pPr algn="l" defTabSz="457178" rtl="0" eaLnBrk="0" fontAlgn="base" hangingPunct="0">
        <a:spcBef>
          <a:spcPct val="0"/>
        </a:spcBef>
        <a:spcAft>
          <a:spcPct val="0"/>
        </a:spcAft>
        <a:defRPr sz="2000" b="0" i="0" kern="1200">
          <a:solidFill>
            <a:srgbClr val="FFFFFF"/>
          </a:solidFill>
          <a:latin typeface="Arial" charset="0"/>
          <a:ea typeface="Arial" charset="0"/>
          <a:cs typeface="Arial" charset="0"/>
        </a:defRPr>
      </a:lvl1pPr>
      <a:lvl2pPr algn="l" defTabSz="457178" rtl="0" eaLnBrk="0" fontAlgn="base" hangingPunct="0">
        <a:spcBef>
          <a:spcPct val="0"/>
        </a:spcBef>
        <a:spcAft>
          <a:spcPct val="0"/>
        </a:spcAft>
        <a:defRPr sz="2000">
          <a:solidFill>
            <a:srgbClr val="FFFFFF"/>
          </a:solidFill>
          <a:latin typeface="Arial" charset="0"/>
          <a:ea typeface="ＭＳ Ｐゴシック" charset="0"/>
          <a:cs typeface="Arial" charset="0"/>
        </a:defRPr>
      </a:lvl2pPr>
      <a:lvl3pPr algn="l" defTabSz="457178" rtl="0" eaLnBrk="0" fontAlgn="base" hangingPunct="0">
        <a:spcBef>
          <a:spcPct val="0"/>
        </a:spcBef>
        <a:spcAft>
          <a:spcPct val="0"/>
        </a:spcAft>
        <a:defRPr sz="2000">
          <a:solidFill>
            <a:srgbClr val="FFFFFF"/>
          </a:solidFill>
          <a:latin typeface="Arial" charset="0"/>
          <a:ea typeface="ＭＳ Ｐゴシック" charset="0"/>
          <a:cs typeface="Arial" charset="0"/>
        </a:defRPr>
      </a:lvl3pPr>
      <a:lvl4pPr algn="l" defTabSz="457178" rtl="0" eaLnBrk="0" fontAlgn="base" hangingPunct="0">
        <a:spcBef>
          <a:spcPct val="0"/>
        </a:spcBef>
        <a:spcAft>
          <a:spcPct val="0"/>
        </a:spcAft>
        <a:defRPr sz="2000">
          <a:solidFill>
            <a:srgbClr val="FFFFFF"/>
          </a:solidFill>
          <a:latin typeface="Arial" charset="0"/>
          <a:ea typeface="ＭＳ Ｐゴシック" charset="0"/>
          <a:cs typeface="Arial" charset="0"/>
        </a:defRPr>
      </a:lvl4pPr>
      <a:lvl5pPr algn="l" defTabSz="457178" rtl="0" eaLnBrk="0" fontAlgn="base" hangingPunct="0">
        <a:spcBef>
          <a:spcPct val="0"/>
        </a:spcBef>
        <a:spcAft>
          <a:spcPct val="0"/>
        </a:spcAft>
        <a:defRPr sz="2000">
          <a:solidFill>
            <a:srgbClr val="FFFFFF"/>
          </a:solidFill>
          <a:latin typeface="Arial" charset="0"/>
          <a:ea typeface="ＭＳ Ｐゴシック" charset="0"/>
          <a:cs typeface="Arial" charset="0"/>
        </a:defRPr>
      </a:lvl5pPr>
      <a:lvl6pPr marL="457178" algn="l" defTabSz="457178" rtl="0" fontAlgn="base">
        <a:spcBef>
          <a:spcPct val="0"/>
        </a:spcBef>
        <a:spcAft>
          <a:spcPct val="0"/>
        </a:spcAft>
        <a:defRPr sz="2000">
          <a:solidFill>
            <a:srgbClr val="FFFFFF"/>
          </a:solidFill>
          <a:latin typeface="Arial" charset="0"/>
          <a:ea typeface="ＭＳ Ｐゴシック" charset="0"/>
          <a:cs typeface="Arial" charset="0"/>
        </a:defRPr>
      </a:lvl6pPr>
      <a:lvl7pPr marL="914355" algn="l" defTabSz="457178" rtl="0" fontAlgn="base">
        <a:spcBef>
          <a:spcPct val="0"/>
        </a:spcBef>
        <a:spcAft>
          <a:spcPct val="0"/>
        </a:spcAft>
        <a:defRPr sz="2000">
          <a:solidFill>
            <a:srgbClr val="FFFFFF"/>
          </a:solidFill>
          <a:latin typeface="Arial" charset="0"/>
          <a:ea typeface="ＭＳ Ｐゴシック" charset="0"/>
          <a:cs typeface="Arial" charset="0"/>
        </a:defRPr>
      </a:lvl7pPr>
      <a:lvl8pPr marL="1371532" algn="l" defTabSz="457178" rtl="0" fontAlgn="base">
        <a:spcBef>
          <a:spcPct val="0"/>
        </a:spcBef>
        <a:spcAft>
          <a:spcPct val="0"/>
        </a:spcAft>
        <a:defRPr sz="2000">
          <a:solidFill>
            <a:srgbClr val="FFFFFF"/>
          </a:solidFill>
          <a:latin typeface="Arial" charset="0"/>
          <a:ea typeface="ＭＳ Ｐゴシック" charset="0"/>
          <a:cs typeface="Arial" charset="0"/>
        </a:defRPr>
      </a:lvl8pPr>
      <a:lvl9pPr marL="1828709" algn="l" defTabSz="457178" rtl="0" fontAlgn="base">
        <a:spcBef>
          <a:spcPct val="0"/>
        </a:spcBef>
        <a:spcAft>
          <a:spcPct val="0"/>
        </a:spcAft>
        <a:defRPr sz="2000">
          <a:solidFill>
            <a:srgbClr val="FFFFFF"/>
          </a:solidFill>
          <a:latin typeface="Arial" charset="0"/>
          <a:ea typeface="ＭＳ Ｐゴシック" charset="0"/>
          <a:cs typeface="Arial" charset="0"/>
        </a:defRPr>
      </a:lvl9pPr>
    </p:titleStyle>
    <p:bodyStyle>
      <a:lvl1pPr marL="342884" indent="-342884" algn="l" defTabSz="457178" rtl="0" eaLnBrk="0" fontAlgn="base" hangingPunct="0">
        <a:spcBef>
          <a:spcPts val="1500"/>
        </a:spcBef>
        <a:spcAft>
          <a:spcPct val="0"/>
        </a:spcAft>
        <a:buFont typeface="Arial" charset="0"/>
        <a:defRPr sz="2000" b="0" i="0" kern="1200">
          <a:solidFill>
            <a:srgbClr val="FFFFFF"/>
          </a:solidFill>
          <a:latin typeface="Arial" charset="0"/>
          <a:ea typeface="Arial" charset="0"/>
          <a:cs typeface="Arial" charset="0"/>
        </a:defRPr>
      </a:lvl1pPr>
      <a:lvl2pPr marL="173030" indent="-173030" algn="l" defTabSz="457178" rtl="0" eaLnBrk="0" fontAlgn="base" hangingPunct="0">
        <a:spcBef>
          <a:spcPct val="20000"/>
        </a:spcBef>
        <a:spcAft>
          <a:spcPct val="0"/>
        </a:spcAft>
        <a:buFont typeface="Arial" charset="0"/>
        <a:buChar char="–"/>
        <a:defRPr sz="2000" b="0" i="0" kern="1200">
          <a:solidFill>
            <a:srgbClr val="FFFFFF"/>
          </a:solidFill>
          <a:latin typeface="Arial" charset="0"/>
          <a:ea typeface="Arial" charset="0"/>
          <a:cs typeface="Arial" charset="0"/>
        </a:defRPr>
      </a:lvl2pPr>
      <a:lvl3pPr marL="396855" indent="-173030" algn="l" defTabSz="457178" rtl="0" eaLnBrk="0" fontAlgn="base" hangingPunct="0">
        <a:spcBef>
          <a:spcPct val="20000"/>
        </a:spcBef>
        <a:spcAft>
          <a:spcPct val="0"/>
        </a:spcAft>
        <a:buFont typeface="Arial" charset="0"/>
        <a:buChar char="•"/>
        <a:defRPr sz="2000" b="0" i="0" kern="1200">
          <a:solidFill>
            <a:srgbClr val="FFFFFF"/>
          </a:solidFill>
          <a:latin typeface="Arial" charset="0"/>
          <a:ea typeface="Arial" charset="0"/>
          <a:cs typeface="Arial" charset="0"/>
        </a:defRPr>
      </a:lvl3pPr>
      <a:lvl4pPr marL="625445" indent="-168267" algn="l" defTabSz="457178" rtl="0" eaLnBrk="0" fontAlgn="base" hangingPunct="0">
        <a:spcBef>
          <a:spcPct val="20000"/>
        </a:spcBef>
        <a:spcAft>
          <a:spcPct val="0"/>
        </a:spcAft>
        <a:buFont typeface="Arial" charset="0"/>
        <a:buChar char="–"/>
        <a:defRPr sz="2000" b="0" i="0" kern="1200">
          <a:solidFill>
            <a:srgbClr val="FFFFFF"/>
          </a:solidFill>
          <a:latin typeface="Arial" charset="0"/>
          <a:ea typeface="Arial" charset="0"/>
          <a:cs typeface="Arial" charset="0"/>
        </a:defRPr>
      </a:lvl4pPr>
      <a:lvl5pPr marL="803235" indent="-173030" algn="l" defTabSz="457178" rtl="0" eaLnBrk="0" fontAlgn="base" hangingPunct="0">
        <a:spcBef>
          <a:spcPct val="20000"/>
        </a:spcBef>
        <a:spcAft>
          <a:spcPct val="0"/>
        </a:spcAft>
        <a:buFont typeface="Arial" charset="0"/>
        <a:buChar char="»"/>
        <a:defRPr sz="2000" b="0" i="0" kern="1200">
          <a:solidFill>
            <a:srgbClr val="FFFFFF"/>
          </a:solidFill>
          <a:latin typeface="Arial" charset="0"/>
          <a:ea typeface="Arial" charset="0"/>
          <a:cs typeface="Arial" charset="0"/>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3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95.xml"/><Relationship Id="rId2"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37.png"/><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40.emf"/><Relationship Id="rId3" Type="http://schemas.openxmlformats.org/officeDocument/2006/relationships/image" Target="../media/image4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43.png"/><Relationship Id="rId3"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48.emf"/><Relationship Id="rId3"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5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21.png"/><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23.png"/><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95.xml"/><Relationship Id="rId2" Type="http://schemas.openxmlformats.org/officeDocument/2006/relationships/image" Target="../media/image26.emf"/></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95.xml"/><Relationship Id="rId2"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56615" y="1801368"/>
            <a:ext cx="3612711" cy="1600200"/>
          </a:xfrm>
        </p:spPr>
        <p:txBody>
          <a:bodyPr/>
          <a:lstStyle/>
          <a:p>
            <a:r>
              <a:rPr lang="en-US" dirty="0" smtClean="0">
                <a:solidFill>
                  <a:srgbClr val="FFFFFF"/>
                </a:solidFill>
              </a:rPr>
              <a:t>Kevin Cartier</a:t>
            </a:r>
          </a:p>
          <a:p>
            <a:r>
              <a:rPr lang="en-US" dirty="0" smtClean="0">
                <a:solidFill>
                  <a:srgbClr val="FFFFFF"/>
                </a:solidFill>
              </a:rPr>
              <a:t>October 2017</a:t>
            </a:r>
            <a:endParaRPr lang="en-US" dirty="0"/>
          </a:p>
          <a:p>
            <a:endParaRPr lang="en-US" dirty="0"/>
          </a:p>
        </p:txBody>
      </p:sp>
      <p:sp>
        <p:nvSpPr>
          <p:cNvPr id="4" name="Title 2"/>
          <p:cNvSpPr>
            <a:spLocks noGrp="1"/>
          </p:cNvSpPr>
          <p:nvPr>
            <p:ph type="title"/>
          </p:nvPr>
        </p:nvSpPr>
        <p:spPr>
          <a:xfrm>
            <a:off x="356615" y="444843"/>
            <a:ext cx="8562992" cy="675815"/>
          </a:xfrm>
        </p:spPr>
        <p:txBody>
          <a:bodyPr/>
          <a:lstStyle/>
          <a:p>
            <a:r>
              <a:rPr lang="en-US" sz="2800" dirty="0" smtClean="0"/>
              <a:t>Machine Learning in </a:t>
            </a:r>
            <a:r>
              <a:rPr lang="en-US" sz="2800" smtClean="0"/>
              <a:t>the Trenches</a:t>
            </a:r>
            <a:endParaRPr lang="en-US" sz="2800" dirty="0">
              <a:solidFill>
                <a:srgbClr val="FFFFFF"/>
              </a:solidFill>
            </a:endParaRPr>
          </a:p>
        </p:txBody>
      </p:sp>
      <p:sp>
        <p:nvSpPr>
          <p:cNvPr id="3" name="Oval 2"/>
          <p:cNvSpPr/>
          <p:nvPr/>
        </p:nvSpPr>
        <p:spPr>
          <a:xfrm>
            <a:off x="5016843" y="444843"/>
            <a:ext cx="1161535" cy="691979"/>
          </a:xfrm>
          <a:prstGeom prst="ellipse">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10069381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73736"/>
            <a:ext cx="4459941" cy="381068"/>
          </a:xfrm>
        </p:spPr>
        <p:txBody>
          <a:bodyPr/>
          <a:lstStyle/>
          <a:p>
            <a:r>
              <a:rPr lang="en-US" sz="2000" b="1" dirty="0" smtClean="0">
                <a:solidFill>
                  <a:srgbClr val="FFFFFF"/>
                </a:solidFill>
              </a:rPr>
              <a:t>Signal vs. Noise</a:t>
            </a:r>
            <a:endParaRPr lang="en-US" sz="2000" b="1" dirty="0">
              <a:solidFill>
                <a:srgbClr val="FFFFFF"/>
              </a:solidFill>
            </a:endParaRPr>
          </a:p>
        </p:txBody>
      </p:sp>
      <p:sp>
        <p:nvSpPr>
          <p:cNvPr id="4"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2"/>
                </a:solidFill>
                <a:latin typeface="Arial" charset="0"/>
                <a:ea typeface="Arial" charset="0"/>
                <a:cs typeface="Arial" charset="0"/>
              </a:defRPr>
            </a:lvl1pPr>
          </a:lstStyle>
          <a:p>
            <a:fld id="{E4DBDE34-E9B5-E04F-B662-69720E4BCB53}" type="slidenum">
              <a:rPr lang="en-US" smtClean="0">
                <a:solidFill>
                  <a:schemeClr val="bg1"/>
                </a:solidFill>
              </a:rPr>
              <a:pPr/>
              <a:t>10</a:t>
            </a:fld>
            <a:endParaRPr lang="en-US" dirty="0">
              <a:solidFill>
                <a:schemeClr val="bg1"/>
              </a:solidFill>
            </a:endParaRPr>
          </a:p>
        </p:txBody>
      </p:sp>
      <p:sp>
        <p:nvSpPr>
          <p:cNvPr id="5" name="Footer Placeholder 4"/>
          <p:cNvSpPr>
            <a:spLocks noGrp="1"/>
          </p:cNvSpPr>
          <p:nvPr>
            <p:ph type="ftr" sz="quarter" idx="3"/>
          </p:nvPr>
        </p:nvSpPr>
        <p:spPr>
          <a:xfrm>
            <a:off x="342170" y="4748784"/>
            <a:ext cx="2895600" cy="201168"/>
          </a:xfrm>
          <a:prstGeom prst="rect">
            <a:avLst/>
          </a:prstGeom>
        </p:spPr>
        <p:txBody>
          <a:bodyPr vert="horz" lIns="0" tIns="0" rIns="0" bIns="0" rtlCol="0" anchor="b" anchorCtr="0"/>
          <a:lstStyle>
            <a:lvl1pPr algn="l">
              <a:defRPr sz="700" b="0" i="0">
                <a:solidFill>
                  <a:schemeClr val="bg2"/>
                </a:solidFill>
                <a:latin typeface="Arial" charset="0"/>
                <a:ea typeface="Arial" charset="0"/>
                <a:cs typeface="Arial" charset="0"/>
              </a:defRPr>
            </a:lvl1pPr>
          </a:lstStyle>
          <a:p>
            <a:r>
              <a:rPr lang="en-US" smtClean="0">
                <a:solidFill>
                  <a:schemeClr val="bg1"/>
                </a:solidFill>
              </a:rPr>
              <a:t>Watson Health © IBM Corporation 2017</a:t>
            </a:r>
            <a:endParaRPr lang="en-US"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5088" y="704599"/>
            <a:ext cx="3810000" cy="2140857"/>
          </a:xfrm>
          <a:prstGeom prst="rect">
            <a:avLst/>
          </a:prstGeom>
        </p:spPr>
      </p:pic>
      <p:sp>
        <p:nvSpPr>
          <p:cNvPr id="7" name="TextBox 6"/>
          <p:cNvSpPr txBox="1"/>
          <p:nvPr/>
        </p:nvSpPr>
        <p:spPr>
          <a:xfrm>
            <a:off x="228598" y="1251410"/>
            <a:ext cx="4459941" cy="2800767"/>
          </a:xfrm>
          <a:prstGeom prst="rect">
            <a:avLst/>
          </a:prstGeom>
          <a:solidFill>
            <a:srgbClr val="FFFFFF">
              <a:alpha val="0"/>
            </a:srgbClr>
          </a:solidFill>
        </p:spPr>
        <p:txBody>
          <a:bodyPr wrap="square" rtlCol="0">
            <a:spAutoFit/>
          </a:bodyPr>
          <a:lstStyle/>
          <a:p>
            <a:pPr marL="285750" indent="-285750">
              <a:buFont typeface="Wingdings" charset="2"/>
              <a:buChar char="ü"/>
            </a:pPr>
            <a:r>
              <a:rPr lang="en-US" sz="1600" dirty="0" smtClean="0">
                <a:solidFill>
                  <a:srgbClr val="DEDEDE"/>
                </a:solidFill>
              </a:rPr>
              <a:t>Talking to the waiter in a noisy restaurant is a classic </a:t>
            </a:r>
            <a:r>
              <a:rPr lang="en-US" sz="1600" b="1" dirty="0" smtClean="0">
                <a:solidFill>
                  <a:srgbClr val="FFFF00"/>
                </a:solidFill>
              </a:rPr>
              <a:t>signal-to-noise</a:t>
            </a:r>
            <a:r>
              <a:rPr lang="en-US" sz="1600" dirty="0" smtClean="0">
                <a:solidFill>
                  <a:srgbClr val="DEDEDE"/>
                </a:solidFill>
              </a:rPr>
              <a:t> problem.</a:t>
            </a:r>
          </a:p>
          <a:p>
            <a:endParaRPr lang="en-US" sz="1600" dirty="0">
              <a:solidFill>
                <a:srgbClr val="DEDEDE"/>
              </a:solidFill>
            </a:endParaRPr>
          </a:p>
          <a:p>
            <a:pPr marL="285750" indent="-285750">
              <a:buFont typeface="Wingdings" charset="2"/>
              <a:buChar char="ü"/>
            </a:pPr>
            <a:r>
              <a:rPr lang="en-US" sz="1600" dirty="0" smtClean="0">
                <a:solidFill>
                  <a:srgbClr val="DEDEDE"/>
                </a:solidFill>
              </a:rPr>
              <a:t>If only a few variables are </a:t>
            </a:r>
            <a:r>
              <a:rPr lang="en-US" sz="1600" b="1" dirty="0" smtClean="0">
                <a:solidFill>
                  <a:srgbClr val="FFFF00"/>
                </a:solidFill>
              </a:rPr>
              <a:t>informative</a:t>
            </a:r>
            <a:r>
              <a:rPr lang="en-US" sz="1600" dirty="0" smtClean="0">
                <a:solidFill>
                  <a:srgbClr val="FFFF00"/>
                </a:solidFill>
              </a:rPr>
              <a:t> </a:t>
            </a:r>
            <a:r>
              <a:rPr lang="en-US" sz="1600" dirty="0" smtClean="0">
                <a:solidFill>
                  <a:srgbClr val="DEDEDE"/>
                </a:solidFill>
              </a:rPr>
              <a:t>to the problem at hand, we want to focus on those and “ignore” the rest.</a:t>
            </a:r>
          </a:p>
          <a:p>
            <a:pPr marL="285750" indent="-285750">
              <a:buFont typeface="Wingdings" charset="2"/>
              <a:buChar char="ü"/>
            </a:pPr>
            <a:endParaRPr lang="en-US" sz="1600" dirty="0">
              <a:solidFill>
                <a:srgbClr val="DEDEDE"/>
              </a:solidFill>
            </a:endParaRPr>
          </a:p>
          <a:p>
            <a:pPr marL="285750" indent="-285750">
              <a:buFont typeface="Wingdings" charset="2"/>
              <a:buChar char="ü"/>
            </a:pPr>
            <a:r>
              <a:rPr lang="en-US" sz="1600" dirty="0">
                <a:solidFill>
                  <a:srgbClr val="DEDEDE"/>
                </a:solidFill>
              </a:rPr>
              <a:t>In statistical </a:t>
            </a:r>
            <a:r>
              <a:rPr lang="en-US" sz="1600" dirty="0" smtClean="0">
                <a:solidFill>
                  <a:srgbClr val="DEDEDE"/>
                </a:solidFill>
              </a:rPr>
              <a:t>terms, this approach is often accomplished by </a:t>
            </a:r>
            <a:r>
              <a:rPr lang="en-US" sz="1600" b="1" dirty="0" smtClean="0">
                <a:solidFill>
                  <a:srgbClr val="FFFF00"/>
                </a:solidFill>
              </a:rPr>
              <a:t>Bayesian </a:t>
            </a:r>
            <a:r>
              <a:rPr lang="en-US" sz="1600" b="1" dirty="0">
                <a:solidFill>
                  <a:srgbClr val="FFFF00"/>
                </a:solidFill>
              </a:rPr>
              <a:t>methods </a:t>
            </a:r>
            <a:r>
              <a:rPr lang="en-US" sz="1600" dirty="0">
                <a:solidFill>
                  <a:srgbClr val="DEDEDE"/>
                </a:solidFill>
              </a:rPr>
              <a:t>for </a:t>
            </a:r>
            <a:r>
              <a:rPr lang="en-US" sz="1600" dirty="0" smtClean="0">
                <a:solidFill>
                  <a:srgbClr val="DEDEDE"/>
                </a:solidFill>
              </a:rPr>
              <a:t>that explicitly model the bias-variance trade-off.</a:t>
            </a:r>
            <a:endParaRPr lang="en-US" sz="1600" dirty="0">
              <a:solidFill>
                <a:srgbClr val="DEDEDE"/>
              </a:solidFill>
            </a:endParaRPr>
          </a:p>
        </p:txBody>
      </p:sp>
    </p:spTree>
    <p:extLst>
      <p:ext uri="{BB962C8B-B14F-4D97-AF65-F5344CB8AC3E}">
        <p14:creationId xmlns:p14="http://schemas.microsoft.com/office/powerpoint/2010/main" val="177955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73736"/>
            <a:ext cx="4459941" cy="381068"/>
          </a:xfrm>
        </p:spPr>
        <p:txBody>
          <a:bodyPr/>
          <a:lstStyle/>
          <a:p>
            <a:r>
              <a:rPr lang="en-US" sz="2000" b="1" dirty="0" smtClean="0">
                <a:solidFill>
                  <a:srgbClr val="FFFFFF"/>
                </a:solidFill>
              </a:rPr>
              <a:t>Noisy Text Streams</a:t>
            </a:r>
            <a:endParaRPr lang="en-US" sz="2000" b="1" dirty="0">
              <a:solidFill>
                <a:srgbClr val="FFFFFF"/>
              </a:solidFill>
            </a:endParaRPr>
          </a:p>
        </p:txBody>
      </p:sp>
      <p:sp>
        <p:nvSpPr>
          <p:cNvPr id="4"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2"/>
                </a:solidFill>
                <a:latin typeface="Arial" charset="0"/>
                <a:ea typeface="Arial" charset="0"/>
                <a:cs typeface="Arial" charset="0"/>
              </a:defRPr>
            </a:lvl1pPr>
          </a:lstStyle>
          <a:p>
            <a:fld id="{E4DBDE34-E9B5-E04F-B662-69720E4BCB53}" type="slidenum">
              <a:rPr lang="en-US" smtClean="0">
                <a:solidFill>
                  <a:schemeClr val="bg1"/>
                </a:solidFill>
              </a:rPr>
              <a:pPr/>
              <a:t>11</a:t>
            </a:fld>
            <a:endParaRPr lang="en-US" dirty="0">
              <a:solidFill>
                <a:schemeClr val="bg1"/>
              </a:solidFill>
            </a:endParaRPr>
          </a:p>
        </p:txBody>
      </p:sp>
      <p:sp>
        <p:nvSpPr>
          <p:cNvPr id="5" name="Footer Placeholder 4"/>
          <p:cNvSpPr>
            <a:spLocks noGrp="1"/>
          </p:cNvSpPr>
          <p:nvPr>
            <p:ph type="ftr" sz="quarter" idx="3"/>
          </p:nvPr>
        </p:nvSpPr>
        <p:spPr>
          <a:xfrm>
            <a:off x="342170" y="4748784"/>
            <a:ext cx="2895600" cy="201168"/>
          </a:xfrm>
          <a:prstGeom prst="rect">
            <a:avLst/>
          </a:prstGeom>
        </p:spPr>
        <p:txBody>
          <a:bodyPr vert="horz" lIns="0" tIns="0" rIns="0" bIns="0" rtlCol="0" anchor="b" anchorCtr="0"/>
          <a:lstStyle>
            <a:lvl1pPr algn="l">
              <a:defRPr sz="700" b="0" i="0">
                <a:solidFill>
                  <a:schemeClr val="bg2"/>
                </a:solidFill>
                <a:latin typeface="Arial" charset="0"/>
                <a:ea typeface="Arial" charset="0"/>
                <a:cs typeface="Arial" charset="0"/>
              </a:defRPr>
            </a:lvl1pPr>
          </a:lstStyle>
          <a:p>
            <a:r>
              <a:rPr lang="en-US" smtClean="0">
                <a:solidFill>
                  <a:schemeClr val="bg1"/>
                </a:solidFill>
              </a:rPr>
              <a:t>Watson Health © IBM Corporation 2017</a:t>
            </a:r>
            <a:endParaRPr lang="en-US" dirty="0">
              <a:solidFill>
                <a:schemeClr val="bg1"/>
              </a:solidFill>
            </a:endParaRPr>
          </a:p>
        </p:txBody>
      </p:sp>
      <p:sp>
        <p:nvSpPr>
          <p:cNvPr id="7" name="TextBox 6"/>
          <p:cNvSpPr txBox="1"/>
          <p:nvPr/>
        </p:nvSpPr>
        <p:spPr>
          <a:xfrm>
            <a:off x="228599" y="2043864"/>
            <a:ext cx="4800600" cy="2308324"/>
          </a:xfrm>
          <a:prstGeom prst="rect">
            <a:avLst/>
          </a:prstGeom>
          <a:solidFill>
            <a:schemeClr val="bg2">
              <a:alpha val="51000"/>
            </a:schemeClr>
          </a:solidFill>
        </p:spPr>
        <p:txBody>
          <a:bodyPr wrap="square" rtlCol="0">
            <a:spAutoFit/>
          </a:bodyPr>
          <a:lstStyle/>
          <a:p>
            <a:r>
              <a:rPr lang="en-US" sz="1600" dirty="0" smtClean="0">
                <a:solidFill>
                  <a:srgbClr val="DEDEDE"/>
                </a:solidFill>
              </a:rPr>
              <a:t>P(spam | </a:t>
            </a:r>
            <a:r>
              <a:rPr lang="en-US" sz="1600" i="1" dirty="0" smtClean="0">
                <a:solidFill>
                  <a:srgbClr val="DEDEDE"/>
                </a:solidFill>
              </a:rPr>
              <a:t>rolex</a:t>
            </a:r>
            <a:r>
              <a:rPr lang="en-US" sz="1600" dirty="0" smtClean="0">
                <a:solidFill>
                  <a:srgbClr val="DEDEDE"/>
                </a:solidFill>
              </a:rPr>
              <a:t>, </a:t>
            </a:r>
            <a:r>
              <a:rPr lang="en-US" sz="1600" i="1" dirty="0" smtClean="0">
                <a:solidFill>
                  <a:srgbClr val="DEDEDE"/>
                </a:solidFill>
              </a:rPr>
              <a:t>offer</a:t>
            </a:r>
            <a:r>
              <a:rPr lang="en-US" sz="1600" dirty="0" smtClean="0">
                <a:solidFill>
                  <a:srgbClr val="DEDEDE"/>
                </a:solidFill>
              </a:rPr>
              <a:t>)</a:t>
            </a:r>
          </a:p>
          <a:p>
            <a:endParaRPr lang="en-US" sz="1600" dirty="0" smtClean="0">
              <a:solidFill>
                <a:srgbClr val="DEDEDE"/>
              </a:solidFill>
            </a:endParaRPr>
          </a:p>
          <a:p>
            <a:r>
              <a:rPr lang="en-US" sz="1600" dirty="0">
                <a:solidFill>
                  <a:srgbClr val="DEDEDE"/>
                </a:solidFill>
              </a:rPr>
              <a:t>=</a:t>
            </a:r>
            <a:r>
              <a:rPr lang="en-US" sz="1600" dirty="0" smtClean="0">
                <a:solidFill>
                  <a:srgbClr val="DEDEDE"/>
                </a:solidFill>
              </a:rPr>
              <a:t> </a:t>
            </a:r>
            <a:r>
              <a:rPr lang="en-US" sz="1600" u="sng" dirty="0" smtClean="0">
                <a:solidFill>
                  <a:srgbClr val="DEDEDE"/>
                </a:solidFill>
              </a:rPr>
              <a:t>P(</a:t>
            </a:r>
            <a:r>
              <a:rPr lang="en-US" sz="1600" i="1" u="sng" dirty="0" smtClean="0">
                <a:solidFill>
                  <a:srgbClr val="DEDEDE"/>
                </a:solidFill>
              </a:rPr>
              <a:t>rolex</a:t>
            </a:r>
            <a:r>
              <a:rPr lang="en-US" sz="1600" u="sng" dirty="0" smtClean="0">
                <a:solidFill>
                  <a:srgbClr val="DEDEDE"/>
                </a:solidFill>
              </a:rPr>
              <a:t> | spam)*P(</a:t>
            </a:r>
            <a:r>
              <a:rPr lang="en-US" sz="1600" i="1" u="sng" dirty="0" smtClean="0">
                <a:solidFill>
                  <a:srgbClr val="DEDEDE"/>
                </a:solidFill>
              </a:rPr>
              <a:t>offer</a:t>
            </a:r>
            <a:r>
              <a:rPr lang="en-US" sz="1600" u="sng" dirty="0" smtClean="0">
                <a:solidFill>
                  <a:srgbClr val="DEDEDE"/>
                </a:solidFill>
              </a:rPr>
              <a:t> | spam)*P(spam)</a:t>
            </a:r>
          </a:p>
          <a:p>
            <a:r>
              <a:rPr lang="en-US" sz="1600" dirty="0" smtClean="0">
                <a:solidFill>
                  <a:srgbClr val="DEDEDE"/>
                </a:solidFill>
              </a:rPr>
              <a:t>                        P(</a:t>
            </a:r>
            <a:r>
              <a:rPr lang="en-US" sz="1600" i="1" dirty="0" smtClean="0">
                <a:solidFill>
                  <a:srgbClr val="DEDEDE"/>
                </a:solidFill>
              </a:rPr>
              <a:t>rolex</a:t>
            </a:r>
            <a:r>
              <a:rPr lang="en-US" sz="1600" dirty="0" smtClean="0">
                <a:solidFill>
                  <a:srgbClr val="DEDEDE"/>
                </a:solidFill>
              </a:rPr>
              <a:t>)*P(</a:t>
            </a:r>
            <a:r>
              <a:rPr lang="en-US" sz="1600" i="1" dirty="0" smtClean="0">
                <a:solidFill>
                  <a:srgbClr val="DEDEDE"/>
                </a:solidFill>
              </a:rPr>
              <a:t>offer</a:t>
            </a:r>
            <a:r>
              <a:rPr lang="en-US" sz="1600" dirty="0" smtClean="0">
                <a:solidFill>
                  <a:srgbClr val="DEDEDE"/>
                </a:solidFill>
              </a:rPr>
              <a:t>)</a:t>
            </a:r>
          </a:p>
          <a:p>
            <a:endParaRPr lang="en-US" sz="1600" b="1" dirty="0">
              <a:solidFill>
                <a:srgbClr val="DEDEDE"/>
              </a:solidFill>
            </a:endParaRPr>
          </a:p>
          <a:p>
            <a:r>
              <a:rPr lang="en-US" sz="1600" dirty="0" smtClean="0">
                <a:solidFill>
                  <a:srgbClr val="DEDEDE"/>
                </a:solidFill>
              </a:rPr>
              <a:t>= </a:t>
            </a:r>
            <a:r>
              <a:rPr lang="en-US" sz="1600" u="sng" dirty="0" smtClean="0">
                <a:solidFill>
                  <a:srgbClr val="DEDEDE"/>
                </a:solidFill>
              </a:rPr>
              <a:t>(0.62)*(0.56)*(0.31)</a:t>
            </a:r>
          </a:p>
          <a:p>
            <a:r>
              <a:rPr lang="en-US" sz="1600" dirty="0">
                <a:solidFill>
                  <a:srgbClr val="DEDEDE"/>
                </a:solidFill>
              </a:rPr>
              <a:t> </a:t>
            </a:r>
            <a:r>
              <a:rPr lang="en-US" sz="1600" dirty="0" smtClean="0">
                <a:solidFill>
                  <a:srgbClr val="DEDEDE"/>
                </a:solidFill>
              </a:rPr>
              <a:t>       (0.24)*(0.62)</a:t>
            </a:r>
            <a:r>
              <a:rPr lang="en-US" sz="1600" u="sng" dirty="0" smtClean="0">
                <a:solidFill>
                  <a:srgbClr val="DEDEDE"/>
                </a:solidFill>
              </a:rPr>
              <a:t>   </a:t>
            </a:r>
          </a:p>
          <a:p>
            <a:endParaRPr lang="en-US" sz="1600" u="sng" dirty="0">
              <a:solidFill>
                <a:srgbClr val="DEDEDE"/>
              </a:solidFill>
            </a:endParaRPr>
          </a:p>
          <a:p>
            <a:r>
              <a:rPr lang="en-US" sz="1600" dirty="0" smtClean="0">
                <a:solidFill>
                  <a:srgbClr val="DEDEDE"/>
                </a:solidFill>
              </a:rPr>
              <a:t>= 0.11/.15 = 0.73</a:t>
            </a:r>
          </a:p>
        </p:txBody>
      </p:sp>
      <p:sp>
        <p:nvSpPr>
          <p:cNvPr id="9" name="TextBox 8"/>
          <p:cNvSpPr txBox="1"/>
          <p:nvPr/>
        </p:nvSpPr>
        <p:spPr>
          <a:xfrm>
            <a:off x="228598" y="554804"/>
            <a:ext cx="8267701" cy="1323439"/>
          </a:xfrm>
          <a:prstGeom prst="rect">
            <a:avLst/>
          </a:prstGeom>
          <a:solidFill>
            <a:srgbClr val="FFFFFF">
              <a:alpha val="0"/>
            </a:srgbClr>
          </a:solidFill>
        </p:spPr>
        <p:txBody>
          <a:bodyPr wrap="square" rtlCol="0">
            <a:spAutoFit/>
          </a:bodyPr>
          <a:lstStyle/>
          <a:p>
            <a:pPr marL="342900" indent="-342900">
              <a:buFont typeface="Wingdings" panose="05000000000000000000" pitchFamily="2" charset="2"/>
              <a:buChar char="Ø"/>
            </a:pPr>
            <a:r>
              <a:rPr lang="en-US" sz="1600" dirty="0" smtClean="0">
                <a:solidFill>
                  <a:srgbClr val="DEDEDE"/>
                </a:solidFill>
              </a:rPr>
              <a:t>Bayesian methods allow us to inverse the probability statements … turn a “hard” problem into an “easy” one.</a:t>
            </a:r>
          </a:p>
          <a:p>
            <a:pPr marL="342900" indent="-342900">
              <a:buFont typeface="Wingdings" panose="05000000000000000000" pitchFamily="2" charset="2"/>
              <a:buChar char="Ø"/>
            </a:pPr>
            <a:r>
              <a:rPr lang="en-US" sz="1600" dirty="0" smtClean="0">
                <a:solidFill>
                  <a:srgbClr val="DEDEDE"/>
                </a:solidFill>
              </a:rPr>
              <a:t>Classic example: “Naïve Bayes” filter for Spam:</a:t>
            </a:r>
          </a:p>
          <a:p>
            <a:pPr marL="800096" lvl="1" indent="-342900">
              <a:buFont typeface="Arial" panose="020B0604020202020204" pitchFamily="34" charset="0"/>
              <a:buChar char="•"/>
            </a:pPr>
            <a:r>
              <a:rPr lang="en-US" sz="1600" dirty="0" smtClean="0">
                <a:solidFill>
                  <a:srgbClr val="DEDEDE"/>
                </a:solidFill>
              </a:rPr>
              <a:t>Word streams are inherently noisy</a:t>
            </a:r>
          </a:p>
          <a:p>
            <a:pPr marL="800096" lvl="1" indent="-342900">
              <a:buFont typeface="Arial" panose="020B0604020202020204" pitchFamily="34" charset="0"/>
              <a:buChar char="•"/>
            </a:pPr>
            <a:r>
              <a:rPr lang="en-US" sz="1600" dirty="0" smtClean="0">
                <a:solidFill>
                  <a:srgbClr val="DEDEDE"/>
                </a:solidFill>
              </a:rPr>
              <a:t>How to discriminate between wanted &amp; unwanted email messages? </a:t>
            </a:r>
            <a:endParaRPr lang="en-US" sz="1600" b="1" dirty="0" smtClean="0">
              <a:solidFill>
                <a:srgbClr val="DEDEDE"/>
              </a:solidFill>
            </a:endParaRPr>
          </a:p>
        </p:txBody>
      </p:sp>
      <p:sp>
        <p:nvSpPr>
          <p:cNvPr id="10" name="TextBox 9"/>
          <p:cNvSpPr txBox="1"/>
          <p:nvPr/>
        </p:nvSpPr>
        <p:spPr>
          <a:xfrm>
            <a:off x="6743699" y="2053613"/>
            <a:ext cx="1752600" cy="338554"/>
          </a:xfrm>
          <a:prstGeom prst="rect">
            <a:avLst/>
          </a:prstGeom>
          <a:solidFill>
            <a:srgbClr val="FFFFFF"/>
          </a:solidFill>
        </p:spPr>
        <p:txBody>
          <a:bodyPr wrap="square" rtlCol="0">
            <a:spAutoFit/>
          </a:bodyPr>
          <a:lstStyle/>
          <a:p>
            <a:r>
              <a:rPr lang="en-US" sz="1600" dirty="0" smtClean="0">
                <a:solidFill>
                  <a:schemeClr val="tx2"/>
                </a:solidFill>
              </a:rPr>
              <a:t>Hard to calculate</a:t>
            </a:r>
            <a:endParaRPr lang="en-US" sz="1600" dirty="0">
              <a:solidFill>
                <a:schemeClr val="tx2"/>
              </a:solidFill>
            </a:endParaRPr>
          </a:p>
        </p:txBody>
      </p:sp>
      <p:sp>
        <p:nvSpPr>
          <p:cNvPr id="11" name="TextBox 10"/>
          <p:cNvSpPr txBox="1"/>
          <p:nvPr/>
        </p:nvSpPr>
        <p:spPr>
          <a:xfrm>
            <a:off x="6724649" y="2556961"/>
            <a:ext cx="1790700" cy="338554"/>
          </a:xfrm>
          <a:prstGeom prst="rect">
            <a:avLst/>
          </a:prstGeom>
          <a:solidFill>
            <a:srgbClr val="FFFFFF"/>
          </a:solidFill>
        </p:spPr>
        <p:txBody>
          <a:bodyPr wrap="square" rtlCol="0">
            <a:spAutoFit/>
          </a:bodyPr>
          <a:lstStyle/>
          <a:p>
            <a:r>
              <a:rPr lang="en-US" sz="1600" dirty="0" smtClean="0">
                <a:solidFill>
                  <a:schemeClr val="tx2"/>
                </a:solidFill>
              </a:rPr>
              <a:t>Easy to calculate</a:t>
            </a:r>
            <a:endParaRPr lang="en-US" sz="1600" dirty="0">
              <a:solidFill>
                <a:schemeClr val="tx2"/>
              </a:solidFill>
            </a:endParaRPr>
          </a:p>
        </p:txBody>
      </p:sp>
      <p:cxnSp>
        <p:nvCxnSpPr>
          <p:cNvPr id="12" name="Straight Arrow Connector 11"/>
          <p:cNvCxnSpPr/>
          <p:nvPr/>
        </p:nvCxnSpPr>
        <p:spPr>
          <a:xfrm flipH="1">
            <a:off x="2260756" y="2222890"/>
            <a:ext cx="442053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152901" y="2726238"/>
            <a:ext cx="2528390" cy="644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1197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73736"/>
            <a:ext cx="4459941" cy="381068"/>
          </a:xfrm>
        </p:spPr>
        <p:txBody>
          <a:bodyPr/>
          <a:lstStyle/>
          <a:p>
            <a:r>
              <a:rPr lang="en-US" sz="2000" b="1" dirty="0" smtClean="0">
                <a:solidFill>
                  <a:srgbClr val="FFFFFF"/>
                </a:solidFill>
              </a:rPr>
              <a:t>Spurious Correlations</a:t>
            </a:r>
            <a:endParaRPr lang="en-US" sz="2000" b="1" dirty="0">
              <a:solidFill>
                <a:srgbClr val="FFFFFF"/>
              </a:solidFill>
            </a:endParaRPr>
          </a:p>
        </p:txBody>
      </p:sp>
      <p:sp>
        <p:nvSpPr>
          <p:cNvPr id="4"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2"/>
                </a:solidFill>
                <a:latin typeface="Arial" charset="0"/>
                <a:ea typeface="Arial" charset="0"/>
                <a:cs typeface="Arial" charset="0"/>
              </a:defRPr>
            </a:lvl1pPr>
          </a:lstStyle>
          <a:p>
            <a:fld id="{E4DBDE34-E9B5-E04F-B662-69720E4BCB53}" type="slidenum">
              <a:rPr lang="en-US" smtClean="0">
                <a:solidFill>
                  <a:schemeClr val="bg1"/>
                </a:solidFill>
              </a:rPr>
              <a:pPr/>
              <a:t>12</a:t>
            </a:fld>
            <a:endParaRPr lang="en-US" dirty="0">
              <a:solidFill>
                <a:schemeClr val="bg1"/>
              </a:solidFill>
            </a:endParaRPr>
          </a:p>
        </p:txBody>
      </p:sp>
      <p:sp>
        <p:nvSpPr>
          <p:cNvPr id="5" name="Footer Placeholder 4"/>
          <p:cNvSpPr>
            <a:spLocks noGrp="1"/>
          </p:cNvSpPr>
          <p:nvPr>
            <p:ph type="ftr" sz="quarter" idx="3"/>
          </p:nvPr>
        </p:nvSpPr>
        <p:spPr>
          <a:xfrm>
            <a:off x="342170" y="4748784"/>
            <a:ext cx="2895600" cy="201168"/>
          </a:xfrm>
          <a:prstGeom prst="rect">
            <a:avLst/>
          </a:prstGeom>
        </p:spPr>
        <p:txBody>
          <a:bodyPr vert="horz" lIns="0" tIns="0" rIns="0" bIns="0" rtlCol="0" anchor="b" anchorCtr="0"/>
          <a:lstStyle>
            <a:lvl1pPr algn="l">
              <a:defRPr sz="700" b="0" i="0">
                <a:solidFill>
                  <a:schemeClr val="bg2"/>
                </a:solidFill>
                <a:latin typeface="Arial" charset="0"/>
                <a:ea typeface="Arial" charset="0"/>
                <a:cs typeface="Arial" charset="0"/>
              </a:defRPr>
            </a:lvl1pPr>
          </a:lstStyle>
          <a:p>
            <a:r>
              <a:rPr lang="en-US" smtClean="0">
                <a:solidFill>
                  <a:schemeClr val="bg1"/>
                </a:solidFill>
              </a:rPr>
              <a:t>Watson Health © IBM Corporation 2017</a:t>
            </a:r>
            <a:endParaRPr lang="en-US" dirty="0">
              <a:solidFill>
                <a:schemeClr val="bg1"/>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8247" y="1707329"/>
            <a:ext cx="7649928" cy="3015837"/>
          </a:xfrm>
          <a:prstGeom prst="rect">
            <a:avLst/>
          </a:prstGeom>
        </p:spPr>
      </p:pic>
      <p:sp>
        <p:nvSpPr>
          <p:cNvPr id="7" name="TextBox 6"/>
          <p:cNvSpPr txBox="1"/>
          <p:nvPr/>
        </p:nvSpPr>
        <p:spPr>
          <a:xfrm>
            <a:off x="238247" y="657614"/>
            <a:ext cx="7649928" cy="923330"/>
          </a:xfrm>
          <a:prstGeom prst="rect">
            <a:avLst/>
          </a:prstGeom>
          <a:solidFill>
            <a:srgbClr val="FFFFFF">
              <a:alpha val="0"/>
            </a:srgbClr>
          </a:solidFill>
        </p:spPr>
        <p:txBody>
          <a:bodyPr wrap="square" rtlCol="0">
            <a:spAutoFit/>
          </a:bodyPr>
          <a:lstStyle/>
          <a:p>
            <a:pPr marL="342900" indent="-342900">
              <a:buFont typeface="Wingdings" panose="05000000000000000000" pitchFamily="2" charset="2"/>
              <a:buChar char="Ø"/>
            </a:pPr>
            <a:r>
              <a:rPr lang="en-US" sz="1800" dirty="0" smtClean="0">
                <a:solidFill>
                  <a:srgbClr val="DEDEDE"/>
                </a:solidFill>
              </a:rPr>
              <a:t>“</a:t>
            </a:r>
            <a:r>
              <a:rPr lang="en-US" sz="1800" b="1" dirty="0" smtClean="0">
                <a:solidFill>
                  <a:srgbClr val="FFFF00"/>
                </a:solidFill>
              </a:rPr>
              <a:t>Correlation is not Causation</a:t>
            </a:r>
            <a:r>
              <a:rPr lang="en-US" sz="1800" dirty="0" smtClean="0">
                <a:solidFill>
                  <a:srgbClr val="DEDEDE"/>
                </a:solidFill>
              </a:rPr>
              <a:t>”</a:t>
            </a:r>
          </a:p>
          <a:p>
            <a:pPr marL="342900" indent="-342900">
              <a:buFont typeface="Wingdings" panose="05000000000000000000" pitchFamily="2" charset="2"/>
              <a:buChar char="Ø"/>
            </a:pPr>
            <a:r>
              <a:rPr lang="en-US" sz="1800" dirty="0" smtClean="0">
                <a:solidFill>
                  <a:srgbClr val="DEDEDE"/>
                </a:solidFill>
              </a:rPr>
              <a:t>Easy to say, but easier to forget … the literature is filled with cautionary examples.</a:t>
            </a:r>
          </a:p>
        </p:txBody>
      </p:sp>
    </p:spTree>
    <p:extLst>
      <p:ext uri="{BB962C8B-B14F-4D97-AF65-F5344CB8AC3E}">
        <p14:creationId xmlns:p14="http://schemas.microsoft.com/office/powerpoint/2010/main" val="10630051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73736"/>
            <a:ext cx="4459941" cy="381068"/>
          </a:xfrm>
        </p:spPr>
        <p:txBody>
          <a:bodyPr/>
          <a:lstStyle/>
          <a:p>
            <a:r>
              <a:rPr lang="en-US" sz="2000" b="1" dirty="0" smtClean="0">
                <a:solidFill>
                  <a:srgbClr val="FFFFFF"/>
                </a:solidFill>
              </a:rPr>
              <a:t>Seeing is Believing?</a:t>
            </a:r>
            <a:endParaRPr lang="en-US" sz="2000" b="1" dirty="0">
              <a:solidFill>
                <a:srgbClr val="FFFFFF"/>
              </a:solidFill>
            </a:endParaRPr>
          </a:p>
        </p:txBody>
      </p:sp>
      <p:sp>
        <p:nvSpPr>
          <p:cNvPr id="4"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2"/>
                </a:solidFill>
                <a:latin typeface="Arial" charset="0"/>
                <a:ea typeface="Arial" charset="0"/>
                <a:cs typeface="Arial" charset="0"/>
              </a:defRPr>
            </a:lvl1pPr>
          </a:lstStyle>
          <a:p>
            <a:fld id="{E4DBDE34-E9B5-E04F-B662-69720E4BCB53}" type="slidenum">
              <a:rPr lang="en-US" smtClean="0">
                <a:solidFill>
                  <a:schemeClr val="bg1"/>
                </a:solidFill>
              </a:rPr>
              <a:pPr/>
              <a:t>13</a:t>
            </a:fld>
            <a:endParaRPr lang="en-US" dirty="0">
              <a:solidFill>
                <a:schemeClr val="bg1"/>
              </a:solidFill>
            </a:endParaRPr>
          </a:p>
        </p:txBody>
      </p:sp>
      <p:sp>
        <p:nvSpPr>
          <p:cNvPr id="5" name="Footer Placeholder 4"/>
          <p:cNvSpPr>
            <a:spLocks noGrp="1"/>
          </p:cNvSpPr>
          <p:nvPr>
            <p:ph type="ftr" sz="quarter" idx="3"/>
          </p:nvPr>
        </p:nvSpPr>
        <p:spPr>
          <a:xfrm>
            <a:off x="342170" y="4748784"/>
            <a:ext cx="2895600" cy="201168"/>
          </a:xfrm>
          <a:prstGeom prst="rect">
            <a:avLst/>
          </a:prstGeom>
        </p:spPr>
        <p:txBody>
          <a:bodyPr vert="horz" lIns="0" tIns="0" rIns="0" bIns="0" rtlCol="0" anchor="b" anchorCtr="0"/>
          <a:lstStyle>
            <a:lvl1pPr algn="l">
              <a:defRPr sz="700" b="0" i="0">
                <a:solidFill>
                  <a:schemeClr val="bg2"/>
                </a:solidFill>
                <a:latin typeface="Arial" charset="0"/>
                <a:ea typeface="Arial" charset="0"/>
                <a:cs typeface="Arial" charset="0"/>
              </a:defRPr>
            </a:lvl1pPr>
          </a:lstStyle>
          <a:p>
            <a:r>
              <a:rPr lang="en-US" smtClean="0">
                <a:solidFill>
                  <a:schemeClr val="bg1"/>
                </a:solidFill>
              </a:rPr>
              <a:t>Watson Health © IBM Corporation 2017</a:t>
            </a:r>
            <a:endParaRPr lang="en-US" dirty="0">
              <a:solidFill>
                <a:schemeClr val="bg1"/>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1186" y="554804"/>
            <a:ext cx="2273902" cy="2134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9" y="554804"/>
            <a:ext cx="3581400" cy="2121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57900" y="2820259"/>
            <a:ext cx="2639927" cy="1918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28599" y="2827527"/>
            <a:ext cx="4780430" cy="1815882"/>
          </a:xfrm>
          <a:prstGeom prst="rect">
            <a:avLst/>
          </a:prstGeom>
          <a:solidFill>
            <a:srgbClr val="FFFFFF">
              <a:alpha val="0"/>
            </a:srgbClr>
          </a:solidFill>
        </p:spPr>
        <p:txBody>
          <a:bodyPr wrap="square" rtlCol="0">
            <a:spAutoFit/>
          </a:bodyPr>
          <a:lstStyle/>
          <a:p>
            <a:pPr marL="342900" indent="-342900">
              <a:buFont typeface="Wingdings" panose="05000000000000000000" pitchFamily="2" charset="2"/>
              <a:buChar char="Ø"/>
            </a:pPr>
            <a:r>
              <a:rPr lang="en-US" sz="1600" dirty="0" smtClean="0">
                <a:solidFill>
                  <a:srgbClr val="DEDEDE"/>
                </a:solidFill>
              </a:rPr>
              <a:t>Evolution has made us good at spotting visual </a:t>
            </a:r>
            <a:r>
              <a:rPr lang="en-US" sz="1600" dirty="0" smtClean="0">
                <a:solidFill>
                  <a:srgbClr val="DEDEDE"/>
                </a:solidFill>
              </a:rPr>
              <a:t>patterns (“</a:t>
            </a:r>
            <a:r>
              <a:rPr lang="en-US" sz="1600" b="1" dirty="0" smtClean="0">
                <a:solidFill>
                  <a:srgbClr val="FFFF00"/>
                </a:solidFill>
              </a:rPr>
              <a:t>pre-attentive processing</a:t>
            </a:r>
            <a:r>
              <a:rPr lang="en-US" sz="1600" dirty="0" smtClean="0">
                <a:solidFill>
                  <a:srgbClr val="DEDEDE"/>
                </a:solidFill>
              </a:rPr>
              <a:t>”)</a:t>
            </a:r>
            <a:endParaRPr lang="en-US" sz="1600" dirty="0" smtClean="0">
              <a:solidFill>
                <a:srgbClr val="DEDEDE"/>
              </a:solidFill>
            </a:endParaRPr>
          </a:p>
          <a:p>
            <a:pPr marL="342900" indent="-342900">
              <a:buFont typeface="Wingdings" panose="05000000000000000000" pitchFamily="2" charset="2"/>
              <a:buChar char="Ø"/>
            </a:pPr>
            <a:r>
              <a:rPr lang="en-US" sz="1600" dirty="0" smtClean="0">
                <a:solidFill>
                  <a:srgbClr val="DEDEDE"/>
                </a:solidFill>
              </a:rPr>
              <a:t>The more dimensions we analyze, the greater the chance of find a correlation between two more  dimensions</a:t>
            </a:r>
          </a:p>
          <a:p>
            <a:pPr marL="342900" indent="-342900">
              <a:buFont typeface="Wingdings" panose="05000000000000000000" pitchFamily="2" charset="2"/>
              <a:buChar char="Ø"/>
            </a:pPr>
            <a:r>
              <a:rPr lang="en-US" sz="1600" dirty="0" smtClean="0">
                <a:solidFill>
                  <a:srgbClr val="DEDEDE"/>
                </a:solidFill>
              </a:rPr>
              <a:t>Patterns that arise by random chance are given unwarranted significance</a:t>
            </a:r>
          </a:p>
        </p:txBody>
      </p:sp>
    </p:spTree>
    <p:extLst>
      <p:ext uri="{BB962C8B-B14F-4D97-AF65-F5344CB8AC3E}">
        <p14:creationId xmlns:p14="http://schemas.microsoft.com/office/powerpoint/2010/main" val="10109453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73736"/>
            <a:ext cx="4459941" cy="381068"/>
          </a:xfrm>
        </p:spPr>
        <p:txBody>
          <a:bodyPr/>
          <a:lstStyle/>
          <a:p>
            <a:r>
              <a:rPr lang="en-US" sz="2000" b="1" dirty="0" smtClean="0">
                <a:solidFill>
                  <a:srgbClr val="FFFFFF"/>
                </a:solidFill>
              </a:rPr>
              <a:t>Can We Believe the Numbers?</a:t>
            </a:r>
            <a:endParaRPr lang="en-US" sz="2000" b="1" dirty="0">
              <a:solidFill>
                <a:srgbClr val="FFFFFF"/>
              </a:solidFill>
            </a:endParaRPr>
          </a:p>
        </p:txBody>
      </p:sp>
      <p:sp>
        <p:nvSpPr>
          <p:cNvPr id="4"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2"/>
                </a:solidFill>
                <a:latin typeface="Arial" charset="0"/>
                <a:ea typeface="Arial" charset="0"/>
                <a:cs typeface="Arial" charset="0"/>
              </a:defRPr>
            </a:lvl1pPr>
          </a:lstStyle>
          <a:p>
            <a:fld id="{E4DBDE34-E9B5-E04F-B662-69720E4BCB53}" type="slidenum">
              <a:rPr lang="en-US" smtClean="0">
                <a:solidFill>
                  <a:schemeClr val="bg1"/>
                </a:solidFill>
              </a:rPr>
              <a:pPr/>
              <a:t>14</a:t>
            </a:fld>
            <a:endParaRPr lang="en-US" dirty="0">
              <a:solidFill>
                <a:schemeClr val="bg1"/>
              </a:solidFill>
            </a:endParaRPr>
          </a:p>
        </p:txBody>
      </p:sp>
      <p:sp>
        <p:nvSpPr>
          <p:cNvPr id="5" name="Footer Placeholder 4"/>
          <p:cNvSpPr>
            <a:spLocks noGrp="1"/>
          </p:cNvSpPr>
          <p:nvPr>
            <p:ph type="ftr" sz="quarter" idx="3"/>
          </p:nvPr>
        </p:nvSpPr>
        <p:spPr>
          <a:xfrm>
            <a:off x="342170" y="4748784"/>
            <a:ext cx="2895600" cy="201168"/>
          </a:xfrm>
          <a:prstGeom prst="rect">
            <a:avLst/>
          </a:prstGeom>
        </p:spPr>
        <p:txBody>
          <a:bodyPr vert="horz" lIns="0" tIns="0" rIns="0" bIns="0" rtlCol="0" anchor="b" anchorCtr="0"/>
          <a:lstStyle>
            <a:lvl1pPr algn="l">
              <a:defRPr sz="700" b="0" i="0">
                <a:solidFill>
                  <a:schemeClr val="bg2"/>
                </a:solidFill>
                <a:latin typeface="Arial" charset="0"/>
                <a:ea typeface="Arial" charset="0"/>
                <a:cs typeface="Arial" charset="0"/>
              </a:defRPr>
            </a:lvl1pPr>
          </a:lstStyle>
          <a:p>
            <a:r>
              <a:rPr lang="en-US" smtClean="0">
                <a:solidFill>
                  <a:schemeClr val="bg1"/>
                </a:solidFill>
              </a:rPr>
              <a:t>Watson Health © IBM Corporation 2017</a:t>
            </a:r>
            <a:endParaRPr lang="en-US"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170" y="810298"/>
            <a:ext cx="3079723" cy="32766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948" y="791249"/>
            <a:ext cx="4521524" cy="3295649"/>
          </a:xfrm>
          <a:prstGeom prst="rect">
            <a:avLst/>
          </a:prstGeom>
        </p:spPr>
      </p:pic>
      <p:sp>
        <p:nvSpPr>
          <p:cNvPr id="8" name="Rectangle 7"/>
          <p:cNvSpPr/>
          <p:nvPr/>
        </p:nvSpPr>
        <p:spPr>
          <a:xfrm>
            <a:off x="418370" y="1115098"/>
            <a:ext cx="685800" cy="2895600"/>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32839" y="1115098"/>
            <a:ext cx="685800" cy="2895600"/>
          </a:xfrm>
          <a:prstGeom prst="rect">
            <a:avLst/>
          </a:prstGeom>
          <a:solidFill>
            <a:srgbClr val="7FC53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56739" y="1115098"/>
            <a:ext cx="685800" cy="2895600"/>
          </a:xfrm>
          <a:prstGeom prst="rect">
            <a:avLst/>
          </a:prstGeom>
          <a:solidFill>
            <a:srgbClr val="FFC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28170" y="1115098"/>
            <a:ext cx="685800" cy="2895600"/>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218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73736"/>
            <a:ext cx="4459941" cy="381068"/>
          </a:xfrm>
        </p:spPr>
        <p:txBody>
          <a:bodyPr/>
          <a:lstStyle/>
          <a:p>
            <a:r>
              <a:rPr lang="en-US" sz="2000" b="1" dirty="0" smtClean="0">
                <a:solidFill>
                  <a:srgbClr val="FFFFFF"/>
                </a:solidFill>
              </a:rPr>
              <a:t>Anscombe’s Quartet</a:t>
            </a:r>
            <a:endParaRPr lang="en-US" sz="2000" b="1" dirty="0">
              <a:solidFill>
                <a:srgbClr val="FFFFFF"/>
              </a:solidFill>
            </a:endParaRPr>
          </a:p>
        </p:txBody>
      </p:sp>
      <p:sp>
        <p:nvSpPr>
          <p:cNvPr id="4"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2"/>
                </a:solidFill>
                <a:latin typeface="Arial" charset="0"/>
                <a:ea typeface="Arial" charset="0"/>
                <a:cs typeface="Arial" charset="0"/>
              </a:defRPr>
            </a:lvl1pPr>
          </a:lstStyle>
          <a:p>
            <a:fld id="{E4DBDE34-E9B5-E04F-B662-69720E4BCB53}" type="slidenum">
              <a:rPr lang="en-US" smtClean="0">
                <a:solidFill>
                  <a:schemeClr val="bg1"/>
                </a:solidFill>
              </a:rPr>
              <a:pPr/>
              <a:t>15</a:t>
            </a:fld>
            <a:endParaRPr lang="en-US" dirty="0">
              <a:solidFill>
                <a:schemeClr val="bg1"/>
              </a:solidFill>
            </a:endParaRPr>
          </a:p>
        </p:txBody>
      </p:sp>
      <p:sp>
        <p:nvSpPr>
          <p:cNvPr id="5" name="Footer Placeholder 4"/>
          <p:cNvSpPr>
            <a:spLocks noGrp="1"/>
          </p:cNvSpPr>
          <p:nvPr>
            <p:ph type="ftr" sz="quarter" idx="3"/>
          </p:nvPr>
        </p:nvSpPr>
        <p:spPr>
          <a:xfrm>
            <a:off x="342170" y="4748784"/>
            <a:ext cx="2895600" cy="201168"/>
          </a:xfrm>
          <a:prstGeom prst="rect">
            <a:avLst/>
          </a:prstGeom>
        </p:spPr>
        <p:txBody>
          <a:bodyPr vert="horz" lIns="0" tIns="0" rIns="0" bIns="0" rtlCol="0" anchor="b" anchorCtr="0"/>
          <a:lstStyle>
            <a:lvl1pPr algn="l">
              <a:defRPr sz="700" b="0" i="0">
                <a:solidFill>
                  <a:schemeClr val="bg2"/>
                </a:solidFill>
                <a:latin typeface="Arial" charset="0"/>
                <a:ea typeface="Arial" charset="0"/>
                <a:cs typeface="Arial" charset="0"/>
              </a:defRPr>
            </a:lvl1pPr>
          </a:lstStyle>
          <a:p>
            <a:r>
              <a:rPr lang="en-US" smtClean="0">
                <a:solidFill>
                  <a:schemeClr val="bg1"/>
                </a:solidFill>
              </a:rPr>
              <a:t>Watson Health © IBM Corporation 2017</a:t>
            </a:r>
            <a:endParaRPr lang="en-US" dirty="0">
              <a:solidFill>
                <a:schemeClr val="bg1"/>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9993" y="647039"/>
            <a:ext cx="4115096" cy="2993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28598" y="653217"/>
            <a:ext cx="4107789" cy="2554545"/>
          </a:xfrm>
          <a:prstGeom prst="rect">
            <a:avLst/>
          </a:prstGeom>
          <a:solidFill>
            <a:srgbClr val="FFFFFF">
              <a:alpha val="0"/>
            </a:srgbClr>
          </a:solidFill>
        </p:spPr>
        <p:txBody>
          <a:bodyPr wrap="square" rtlCol="0">
            <a:spAutoFit/>
          </a:bodyPr>
          <a:lstStyle/>
          <a:p>
            <a:pPr marL="400050" indent="-400050">
              <a:buFont typeface="+mj-lt"/>
              <a:buAutoNum type="romanUcPeriod"/>
            </a:pPr>
            <a:r>
              <a:rPr lang="en-US" sz="1600" dirty="0" smtClean="0">
                <a:solidFill>
                  <a:srgbClr val="DEDEDE"/>
                </a:solidFill>
              </a:rPr>
              <a:t>Linear relationship; normal residual error</a:t>
            </a:r>
          </a:p>
          <a:p>
            <a:pPr marL="400050" indent="-400050">
              <a:buFont typeface="+mj-lt"/>
              <a:buAutoNum type="romanUcPeriod"/>
            </a:pPr>
            <a:endParaRPr lang="en-US" sz="1600" dirty="0" smtClean="0">
              <a:solidFill>
                <a:srgbClr val="DEDEDE"/>
              </a:solidFill>
            </a:endParaRPr>
          </a:p>
          <a:p>
            <a:pPr marL="400050" indent="-400050">
              <a:buFont typeface="+mj-lt"/>
              <a:buAutoNum type="romanUcPeriod"/>
            </a:pPr>
            <a:r>
              <a:rPr lang="en-US" sz="1600" dirty="0" smtClean="0">
                <a:solidFill>
                  <a:srgbClr val="DEDEDE"/>
                </a:solidFill>
              </a:rPr>
              <a:t>Nonlinear relationship</a:t>
            </a:r>
          </a:p>
          <a:p>
            <a:pPr marL="400050" indent="-400050">
              <a:buFont typeface="+mj-lt"/>
              <a:buAutoNum type="romanUcPeriod"/>
            </a:pPr>
            <a:endParaRPr lang="en-US" sz="1600" dirty="0" smtClean="0">
              <a:solidFill>
                <a:srgbClr val="DEDEDE"/>
              </a:solidFill>
            </a:endParaRPr>
          </a:p>
          <a:p>
            <a:pPr marL="400050" indent="-400050">
              <a:buFont typeface="+mj-lt"/>
              <a:buAutoNum type="romanUcPeriod"/>
            </a:pPr>
            <a:r>
              <a:rPr lang="en-US" sz="1600" dirty="0" smtClean="0">
                <a:solidFill>
                  <a:srgbClr val="DEDEDE"/>
                </a:solidFill>
              </a:rPr>
              <a:t>Linear, but regression affected by outlier</a:t>
            </a:r>
          </a:p>
          <a:p>
            <a:pPr marL="400050" indent="-400050">
              <a:buFont typeface="+mj-lt"/>
              <a:buAutoNum type="romanUcPeriod"/>
            </a:pPr>
            <a:endParaRPr lang="en-US" sz="1600" dirty="0" smtClean="0">
              <a:solidFill>
                <a:srgbClr val="DEDEDE"/>
              </a:solidFill>
            </a:endParaRPr>
          </a:p>
          <a:p>
            <a:pPr marL="400050" indent="-400050">
              <a:buFont typeface="+mj-lt"/>
              <a:buAutoNum type="romanUcPeriod"/>
            </a:pPr>
            <a:r>
              <a:rPr lang="en-US" sz="1600" dirty="0" smtClean="0">
                <a:solidFill>
                  <a:srgbClr val="DEDEDE"/>
                </a:solidFill>
              </a:rPr>
              <a:t>Nonlinear, but correlation affected by outlier</a:t>
            </a:r>
          </a:p>
        </p:txBody>
      </p:sp>
      <p:sp>
        <p:nvSpPr>
          <p:cNvPr id="8" name="TextBox 7"/>
          <p:cNvSpPr txBox="1"/>
          <p:nvPr/>
        </p:nvSpPr>
        <p:spPr>
          <a:xfrm>
            <a:off x="228598" y="3731265"/>
            <a:ext cx="8528325" cy="830997"/>
          </a:xfrm>
          <a:prstGeom prst="rect">
            <a:avLst/>
          </a:prstGeom>
          <a:solidFill>
            <a:srgbClr val="FFFFFF">
              <a:alpha val="0"/>
            </a:srgbClr>
          </a:solidFill>
        </p:spPr>
        <p:txBody>
          <a:bodyPr wrap="square" rtlCol="0">
            <a:spAutoFit/>
          </a:bodyPr>
          <a:lstStyle/>
          <a:p>
            <a:pPr marL="285750" indent="-285750">
              <a:buFont typeface="Wingdings" panose="05000000000000000000" pitchFamily="2" charset="2"/>
              <a:buChar char="Ø"/>
            </a:pPr>
            <a:r>
              <a:rPr lang="en-US" sz="1600" dirty="0" smtClean="0">
                <a:solidFill>
                  <a:srgbClr val="DEDEDE"/>
                </a:solidFill>
              </a:rPr>
              <a:t>Developed in 1973 by statistician Francis Ascombe</a:t>
            </a:r>
          </a:p>
          <a:p>
            <a:pPr marL="285750" indent="-285750">
              <a:buFont typeface="Wingdings" panose="05000000000000000000" pitchFamily="2" charset="2"/>
              <a:buChar char="Ø"/>
            </a:pPr>
            <a:r>
              <a:rPr lang="en-US" sz="1600" dirty="0" smtClean="0">
                <a:solidFill>
                  <a:srgbClr val="DEDEDE"/>
                </a:solidFill>
              </a:rPr>
              <a:t>Highlights the importance of visualizing data</a:t>
            </a:r>
          </a:p>
          <a:p>
            <a:pPr marL="285750" indent="-285750">
              <a:buFont typeface="Wingdings" panose="05000000000000000000" pitchFamily="2" charset="2"/>
              <a:buChar char="Ø"/>
            </a:pPr>
            <a:r>
              <a:rPr lang="en-US" sz="1600" dirty="0" smtClean="0">
                <a:solidFill>
                  <a:srgbClr val="DEDEDE"/>
                </a:solidFill>
              </a:rPr>
              <a:t>Demonstrates the effect of outliers on statistical properties</a:t>
            </a:r>
          </a:p>
        </p:txBody>
      </p:sp>
    </p:spTree>
    <p:extLst>
      <p:ext uri="{BB962C8B-B14F-4D97-AF65-F5344CB8AC3E}">
        <p14:creationId xmlns:p14="http://schemas.microsoft.com/office/powerpoint/2010/main" val="9197808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73736"/>
            <a:ext cx="4459941" cy="381068"/>
          </a:xfrm>
        </p:spPr>
        <p:txBody>
          <a:bodyPr/>
          <a:lstStyle/>
          <a:p>
            <a:r>
              <a:rPr lang="en-US" sz="2000" b="1" dirty="0" smtClean="0">
                <a:solidFill>
                  <a:srgbClr val="FFFFFF"/>
                </a:solidFill>
              </a:rPr>
              <a:t>The Curse of Dimensionality</a:t>
            </a:r>
            <a:endParaRPr lang="en-US" sz="2000" b="1" dirty="0">
              <a:solidFill>
                <a:srgbClr val="FFFFFF"/>
              </a:solidFill>
            </a:endParaRPr>
          </a:p>
        </p:txBody>
      </p:sp>
      <p:sp>
        <p:nvSpPr>
          <p:cNvPr id="4"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2"/>
                </a:solidFill>
                <a:latin typeface="Arial" charset="0"/>
                <a:ea typeface="Arial" charset="0"/>
                <a:cs typeface="Arial" charset="0"/>
              </a:defRPr>
            </a:lvl1pPr>
          </a:lstStyle>
          <a:p>
            <a:fld id="{E4DBDE34-E9B5-E04F-B662-69720E4BCB53}" type="slidenum">
              <a:rPr lang="en-US" smtClean="0">
                <a:solidFill>
                  <a:schemeClr val="bg1"/>
                </a:solidFill>
              </a:rPr>
              <a:pPr/>
              <a:t>16</a:t>
            </a:fld>
            <a:endParaRPr lang="en-US" dirty="0">
              <a:solidFill>
                <a:schemeClr val="bg1"/>
              </a:solidFill>
            </a:endParaRPr>
          </a:p>
        </p:txBody>
      </p:sp>
      <p:sp>
        <p:nvSpPr>
          <p:cNvPr id="5" name="Footer Placeholder 4"/>
          <p:cNvSpPr>
            <a:spLocks noGrp="1"/>
          </p:cNvSpPr>
          <p:nvPr>
            <p:ph type="ftr" sz="quarter" idx="3"/>
          </p:nvPr>
        </p:nvSpPr>
        <p:spPr>
          <a:xfrm>
            <a:off x="342170" y="4748784"/>
            <a:ext cx="2895600" cy="201168"/>
          </a:xfrm>
          <a:prstGeom prst="rect">
            <a:avLst/>
          </a:prstGeom>
        </p:spPr>
        <p:txBody>
          <a:bodyPr vert="horz" lIns="0" tIns="0" rIns="0" bIns="0" rtlCol="0" anchor="b" anchorCtr="0"/>
          <a:lstStyle>
            <a:lvl1pPr algn="l">
              <a:defRPr sz="700" b="0" i="0">
                <a:solidFill>
                  <a:schemeClr val="bg2"/>
                </a:solidFill>
                <a:latin typeface="Arial" charset="0"/>
                <a:ea typeface="Arial" charset="0"/>
                <a:cs typeface="Arial" charset="0"/>
              </a:defRPr>
            </a:lvl1pPr>
          </a:lstStyle>
          <a:p>
            <a:r>
              <a:rPr lang="en-US" smtClean="0">
                <a:solidFill>
                  <a:schemeClr val="bg1"/>
                </a:solidFill>
              </a:rPr>
              <a:t>Watson Health © IBM Corporation 2017</a:t>
            </a:r>
            <a:endParaRPr lang="en-US" dirty="0">
              <a:solidFill>
                <a:schemeClr val="bg1"/>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583352"/>
            <a:ext cx="5562600" cy="3080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6397" y="583352"/>
            <a:ext cx="2937013" cy="187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28599" y="3793614"/>
            <a:ext cx="7497528" cy="923330"/>
          </a:xfrm>
          <a:prstGeom prst="rect">
            <a:avLst/>
          </a:prstGeom>
          <a:solidFill>
            <a:srgbClr val="FFFFFF">
              <a:alpha val="0"/>
            </a:srgbClr>
          </a:solidFill>
        </p:spPr>
        <p:txBody>
          <a:bodyPr wrap="square" rtlCol="0">
            <a:spAutoFit/>
          </a:bodyPr>
          <a:lstStyle/>
          <a:p>
            <a:pPr marL="342900" indent="-342900">
              <a:buFont typeface="Wingdings" panose="05000000000000000000" pitchFamily="2" charset="2"/>
              <a:buChar char="Ø"/>
            </a:pPr>
            <a:r>
              <a:rPr lang="en-US" dirty="0" smtClean="0">
                <a:solidFill>
                  <a:srgbClr val="DEDEDE"/>
                </a:solidFill>
              </a:rPr>
              <a:t>As dimensionality increases, the middle vanishes.</a:t>
            </a:r>
          </a:p>
          <a:p>
            <a:pPr marL="342900" indent="-342900">
              <a:buFont typeface="Wingdings" panose="05000000000000000000" pitchFamily="2" charset="2"/>
              <a:buChar char="Ø"/>
            </a:pPr>
            <a:r>
              <a:rPr lang="en-US" dirty="0" smtClean="0">
                <a:solidFill>
                  <a:srgbClr val="DEDEDE"/>
                </a:solidFill>
              </a:rPr>
              <a:t>No such thing as an “average” data point</a:t>
            </a:r>
          </a:p>
          <a:p>
            <a:pPr marL="342900" indent="-342900">
              <a:buFont typeface="Wingdings" panose="05000000000000000000" pitchFamily="2" charset="2"/>
              <a:buChar char="Ø"/>
            </a:pPr>
            <a:r>
              <a:rPr lang="en-US" dirty="0" smtClean="0">
                <a:solidFill>
                  <a:srgbClr val="DEDEDE"/>
                </a:solidFill>
              </a:rPr>
              <a:t>Bad news for clustering methods</a:t>
            </a:r>
            <a:endParaRPr lang="en-US" dirty="0">
              <a:solidFill>
                <a:srgbClr val="DEDEDE"/>
              </a:solidFill>
            </a:endParaRPr>
          </a:p>
        </p:txBody>
      </p:sp>
    </p:spTree>
    <p:extLst>
      <p:ext uri="{BB962C8B-B14F-4D97-AF65-F5344CB8AC3E}">
        <p14:creationId xmlns:p14="http://schemas.microsoft.com/office/powerpoint/2010/main" val="1220388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73736"/>
            <a:ext cx="4459941" cy="381068"/>
          </a:xfrm>
        </p:spPr>
        <p:txBody>
          <a:bodyPr/>
          <a:lstStyle/>
          <a:p>
            <a:r>
              <a:rPr lang="en-US" sz="2000" b="1" dirty="0" smtClean="0">
                <a:solidFill>
                  <a:srgbClr val="FFFFFF"/>
                </a:solidFill>
              </a:rPr>
              <a:t>The Curse of Dimensionality</a:t>
            </a:r>
            <a:endParaRPr lang="en-US" sz="2000" b="1" dirty="0">
              <a:solidFill>
                <a:srgbClr val="FFFFFF"/>
              </a:solidFill>
            </a:endParaRPr>
          </a:p>
        </p:txBody>
      </p:sp>
      <p:sp>
        <p:nvSpPr>
          <p:cNvPr id="4"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2"/>
                </a:solidFill>
                <a:latin typeface="Arial" charset="0"/>
                <a:ea typeface="Arial" charset="0"/>
                <a:cs typeface="Arial" charset="0"/>
              </a:defRPr>
            </a:lvl1pPr>
          </a:lstStyle>
          <a:p>
            <a:fld id="{E4DBDE34-E9B5-E04F-B662-69720E4BCB53}" type="slidenum">
              <a:rPr lang="en-US" smtClean="0">
                <a:solidFill>
                  <a:schemeClr val="bg1"/>
                </a:solidFill>
              </a:rPr>
              <a:pPr/>
              <a:t>17</a:t>
            </a:fld>
            <a:endParaRPr lang="en-US" dirty="0">
              <a:solidFill>
                <a:schemeClr val="bg1"/>
              </a:solidFill>
            </a:endParaRPr>
          </a:p>
        </p:txBody>
      </p:sp>
      <p:sp>
        <p:nvSpPr>
          <p:cNvPr id="5" name="Footer Placeholder 4"/>
          <p:cNvSpPr>
            <a:spLocks noGrp="1"/>
          </p:cNvSpPr>
          <p:nvPr>
            <p:ph type="ftr" sz="quarter" idx="3"/>
          </p:nvPr>
        </p:nvSpPr>
        <p:spPr>
          <a:xfrm>
            <a:off x="342170" y="4748784"/>
            <a:ext cx="2895600" cy="201168"/>
          </a:xfrm>
          <a:prstGeom prst="rect">
            <a:avLst/>
          </a:prstGeom>
        </p:spPr>
        <p:txBody>
          <a:bodyPr vert="horz" lIns="0" tIns="0" rIns="0" bIns="0" rtlCol="0" anchor="b" anchorCtr="0"/>
          <a:lstStyle>
            <a:lvl1pPr algn="l">
              <a:defRPr sz="700" b="0" i="0">
                <a:solidFill>
                  <a:schemeClr val="bg2"/>
                </a:solidFill>
                <a:latin typeface="Arial" charset="0"/>
                <a:ea typeface="Arial" charset="0"/>
                <a:cs typeface="Arial" charset="0"/>
              </a:defRPr>
            </a:lvl1pPr>
          </a:lstStyle>
          <a:p>
            <a:r>
              <a:rPr lang="en-US" smtClean="0">
                <a:solidFill>
                  <a:schemeClr val="bg1"/>
                </a:solidFill>
              </a:rPr>
              <a:t>Watson Health © IBM Corporation 2017</a:t>
            </a:r>
            <a:endParaRPr lang="en-US" dirty="0">
              <a:solidFill>
                <a:schemeClr val="bg1"/>
              </a:solidFill>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95210" y="553784"/>
            <a:ext cx="3720190" cy="2059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68940" y="553784"/>
            <a:ext cx="4263791" cy="3785652"/>
          </a:xfrm>
          <a:prstGeom prst="rect">
            <a:avLst/>
          </a:prstGeom>
          <a:solidFill>
            <a:srgbClr val="FFFFFF">
              <a:alpha val="0"/>
            </a:srgbClr>
          </a:solidFill>
        </p:spPr>
        <p:txBody>
          <a:bodyPr wrap="square" rtlCol="0">
            <a:spAutoFit/>
          </a:bodyPr>
          <a:lstStyle/>
          <a:p>
            <a:pPr marL="342900" indent="-342900">
              <a:buFont typeface="Wingdings" panose="05000000000000000000" pitchFamily="2" charset="2"/>
              <a:buChar char="Ø"/>
            </a:pPr>
            <a:r>
              <a:rPr lang="en-US" dirty="0" smtClean="0">
                <a:solidFill>
                  <a:srgbClr val="DEDEDE"/>
                </a:solidFill>
              </a:rPr>
              <a:t>1 dimension</a:t>
            </a:r>
          </a:p>
          <a:p>
            <a:pPr marL="800096" lvl="1" indent="-342900">
              <a:buFont typeface="Arial" panose="020B0604020202020204" pitchFamily="34" charset="0"/>
              <a:buChar char="•"/>
            </a:pPr>
            <a:r>
              <a:rPr lang="en-US" dirty="0" err="1" smtClean="0">
                <a:solidFill>
                  <a:srgbClr val="DEDEDE"/>
                </a:solidFill>
              </a:rPr>
              <a:t>Pr</a:t>
            </a:r>
            <a:r>
              <a:rPr lang="en-US" dirty="0" smtClean="0">
                <a:solidFill>
                  <a:srgbClr val="DEDEDE"/>
                </a:solidFill>
              </a:rPr>
              <a:t>(X</a:t>
            </a:r>
            <a:r>
              <a:rPr lang="en-US" baseline="-25000" dirty="0" smtClean="0">
                <a:solidFill>
                  <a:srgbClr val="DEDEDE"/>
                </a:solidFill>
              </a:rPr>
              <a:t>1</a:t>
            </a:r>
            <a:r>
              <a:rPr lang="en-US" dirty="0" smtClean="0">
                <a:solidFill>
                  <a:srgbClr val="DEDEDE"/>
                </a:solidFill>
              </a:rPr>
              <a:t> in the middle) = </a:t>
            </a:r>
            <a:r>
              <a:rPr lang="en-US" b="1" dirty="0" smtClean="0">
                <a:solidFill>
                  <a:srgbClr val="FFFF00"/>
                </a:solidFill>
              </a:rPr>
              <a:t>0.9974</a:t>
            </a:r>
          </a:p>
          <a:p>
            <a:pPr marL="342900" indent="-342900">
              <a:buFont typeface="Wingdings" panose="05000000000000000000" pitchFamily="2" charset="2"/>
              <a:buChar char="Ø"/>
            </a:pPr>
            <a:r>
              <a:rPr lang="en-US" dirty="0" smtClean="0">
                <a:solidFill>
                  <a:srgbClr val="DEDEDE"/>
                </a:solidFill>
              </a:rPr>
              <a:t>2 dimensions</a:t>
            </a:r>
            <a:endParaRPr lang="en-US" dirty="0">
              <a:solidFill>
                <a:srgbClr val="DEDEDE"/>
              </a:solidFill>
            </a:endParaRPr>
          </a:p>
          <a:p>
            <a:pPr marL="800096" lvl="1" indent="-342900">
              <a:buFont typeface="Arial" panose="020B0604020202020204" pitchFamily="34" charset="0"/>
              <a:buChar char="•"/>
            </a:pPr>
            <a:r>
              <a:rPr lang="en-US" dirty="0" err="1" smtClean="0">
                <a:solidFill>
                  <a:srgbClr val="DEDEDE"/>
                </a:solidFill>
              </a:rPr>
              <a:t>Pr</a:t>
            </a:r>
            <a:r>
              <a:rPr lang="en-US" dirty="0" smtClean="0">
                <a:solidFill>
                  <a:srgbClr val="DEDEDE"/>
                </a:solidFill>
              </a:rPr>
              <a:t>[(X</a:t>
            </a:r>
            <a:r>
              <a:rPr lang="en-US" baseline="-25000" dirty="0" smtClean="0">
                <a:solidFill>
                  <a:srgbClr val="DEDEDE"/>
                </a:solidFill>
              </a:rPr>
              <a:t>1</a:t>
            </a:r>
            <a:r>
              <a:rPr lang="en-US" dirty="0" smtClean="0">
                <a:solidFill>
                  <a:srgbClr val="DEDEDE"/>
                </a:solidFill>
              </a:rPr>
              <a:t> </a:t>
            </a:r>
            <a:r>
              <a:rPr lang="en-US" dirty="0">
                <a:solidFill>
                  <a:srgbClr val="DEDEDE"/>
                </a:solidFill>
              </a:rPr>
              <a:t>in the </a:t>
            </a:r>
            <a:r>
              <a:rPr lang="en-US" dirty="0" smtClean="0">
                <a:solidFill>
                  <a:srgbClr val="DEDEDE"/>
                </a:solidFill>
              </a:rPr>
              <a:t>middle) AND (X</a:t>
            </a:r>
            <a:r>
              <a:rPr lang="en-US" baseline="-25000" dirty="0" smtClean="0">
                <a:solidFill>
                  <a:srgbClr val="DEDEDE"/>
                </a:solidFill>
              </a:rPr>
              <a:t>2</a:t>
            </a:r>
            <a:r>
              <a:rPr lang="en-US" dirty="0" smtClean="0">
                <a:solidFill>
                  <a:srgbClr val="DEDEDE"/>
                </a:solidFill>
              </a:rPr>
              <a:t> </a:t>
            </a:r>
            <a:r>
              <a:rPr lang="en-US" dirty="0">
                <a:solidFill>
                  <a:srgbClr val="DEDEDE"/>
                </a:solidFill>
              </a:rPr>
              <a:t>in the </a:t>
            </a:r>
            <a:r>
              <a:rPr lang="en-US" dirty="0" smtClean="0">
                <a:solidFill>
                  <a:srgbClr val="DEDEDE"/>
                </a:solidFill>
              </a:rPr>
              <a:t>middle)] </a:t>
            </a:r>
            <a:r>
              <a:rPr lang="en-US" dirty="0">
                <a:solidFill>
                  <a:srgbClr val="DEDEDE"/>
                </a:solidFill>
              </a:rPr>
              <a:t>= </a:t>
            </a:r>
            <a:r>
              <a:rPr lang="en-US" dirty="0" smtClean="0">
                <a:solidFill>
                  <a:srgbClr val="DEDEDE"/>
                </a:solidFill>
              </a:rPr>
              <a:t>(0.9974)</a:t>
            </a:r>
            <a:r>
              <a:rPr lang="en-US" dirty="0">
                <a:solidFill>
                  <a:srgbClr val="DEDEDE"/>
                </a:solidFill>
              </a:rPr>
              <a:t> (</a:t>
            </a:r>
            <a:r>
              <a:rPr lang="en-US" dirty="0" smtClean="0">
                <a:solidFill>
                  <a:srgbClr val="DEDEDE"/>
                </a:solidFill>
              </a:rPr>
              <a:t>0.9974)</a:t>
            </a:r>
          </a:p>
          <a:p>
            <a:pPr marL="800096" lvl="1" indent="-342900">
              <a:buFont typeface="Arial" panose="020B0604020202020204" pitchFamily="34" charset="0"/>
              <a:buChar char="•"/>
            </a:pPr>
            <a:r>
              <a:rPr lang="en-US" dirty="0" smtClean="0">
                <a:solidFill>
                  <a:srgbClr val="DEDEDE"/>
                </a:solidFill>
              </a:rPr>
              <a:t>= 0.9946</a:t>
            </a:r>
          </a:p>
          <a:p>
            <a:pPr marL="342900" indent="-342900">
              <a:buFont typeface="Wingdings" panose="05000000000000000000" pitchFamily="2" charset="2"/>
              <a:buChar char="Ø"/>
            </a:pPr>
            <a:r>
              <a:rPr lang="en-US" dirty="0" smtClean="0">
                <a:solidFill>
                  <a:srgbClr val="DEDEDE"/>
                </a:solidFill>
              </a:rPr>
              <a:t>…</a:t>
            </a:r>
          </a:p>
          <a:p>
            <a:pPr marL="342900" indent="-342900">
              <a:buFont typeface="Wingdings" panose="05000000000000000000" pitchFamily="2" charset="2"/>
              <a:buChar char="Ø"/>
            </a:pPr>
            <a:r>
              <a:rPr lang="en-US" dirty="0" smtClean="0">
                <a:solidFill>
                  <a:srgbClr val="DEDEDE"/>
                </a:solidFill>
              </a:rPr>
              <a:t>20 dimensions</a:t>
            </a:r>
          </a:p>
          <a:p>
            <a:pPr marL="800096" lvl="1" indent="-342900">
              <a:buFont typeface="Arial" panose="020B0604020202020204" pitchFamily="34" charset="0"/>
              <a:buChar char="•"/>
            </a:pPr>
            <a:r>
              <a:rPr lang="en-US" dirty="0" smtClean="0">
                <a:solidFill>
                  <a:srgbClr val="DEDEDE"/>
                </a:solidFill>
              </a:rPr>
              <a:t>= (0.9974)</a:t>
            </a:r>
            <a:r>
              <a:rPr lang="en-US" baseline="30000" dirty="0" smtClean="0">
                <a:solidFill>
                  <a:srgbClr val="DEDEDE"/>
                </a:solidFill>
              </a:rPr>
              <a:t>20 </a:t>
            </a:r>
            <a:r>
              <a:rPr lang="en-US" dirty="0">
                <a:solidFill>
                  <a:srgbClr val="DEDEDE"/>
                </a:solidFill>
              </a:rPr>
              <a:t>= </a:t>
            </a:r>
            <a:r>
              <a:rPr lang="en-US" dirty="0" smtClean="0">
                <a:solidFill>
                  <a:srgbClr val="DEDEDE"/>
                </a:solidFill>
              </a:rPr>
              <a:t>0.9493</a:t>
            </a:r>
          </a:p>
          <a:p>
            <a:pPr marL="342900" indent="-342900">
              <a:buFont typeface="Wingdings" panose="05000000000000000000" pitchFamily="2" charset="2"/>
              <a:buChar char="Ø"/>
            </a:pPr>
            <a:r>
              <a:rPr lang="en-US" dirty="0">
                <a:solidFill>
                  <a:srgbClr val="DEDEDE"/>
                </a:solidFill>
              </a:rPr>
              <a:t>…</a:t>
            </a:r>
          </a:p>
          <a:p>
            <a:pPr marL="342900" indent="-342900">
              <a:buFont typeface="Wingdings" panose="05000000000000000000" pitchFamily="2" charset="2"/>
              <a:buChar char="Ø"/>
            </a:pPr>
            <a:endParaRPr lang="en-US" baseline="30000" dirty="0" smtClean="0">
              <a:solidFill>
                <a:srgbClr val="DEDEDE"/>
              </a:solidFill>
            </a:endParaRPr>
          </a:p>
          <a:p>
            <a:pPr marL="342900" indent="-342900">
              <a:buFont typeface="Wingdings" panose="05000000000000000000" pitchFamily="2" charset="2"/>
              <a:buChar char="Ø"/>
            </a:pPr>
            <a:r>
              <a:rPr lang="en-US" dirty="0" smtClean="0">
                <a:solidFill>
                  <a:srgbClr val="DEDEDE"/>
                </a:solidFill>
              </a:rPr>
              <a:t>1000 </a:t>
            </a:r>
            <a:r>
              <a:rPr lang="en-US" dirty="0">
                <a:solidFill>
                  <a:srgbClr val="DEDEDE"/>
                </a:solidFill>
              </a:rPr>
              <a:t>dimensions</a:t>
            </a:r>
          </a:p>
          <a:p>
            <a:pPr marL="800096" lvl="1" indent="-342900">
              <a:buFont typeface="Arial" panose="020B0604020202020204" pitchFamily="34" charset="0"/>
              <a:buChar char="•"/>
            </a:pPr>
            <a:r>
              <a:rPr lang="en-US" dirty="0">
                <a:solidFill>
                  <a:srgbClr val="DEDEDE"/>
                </a:solidFill>
              </a:rPr>
              <a:t>= (</a:t>
            </a:r>
            <a:r>
              <a:rPr lang="en-US" dirty="0" smtClean="0">
                <a:solidFill>
                  <a:srgbClr val="DEDEDE"/>
                </a:solidFill>
              </a:rPr>
              <a:t>0.9974)</a:t>
            </a:r>
            <a:r>
              <a:rPr lang="en-US" baseline="30000" dirty="0" smtClean="0">
                <a:solidFill>
                  <a:srgbClr val="DEDEDE"/>
                </a:solidFill>
              </a:rPr>
              <a:t>1000 </a:t>
            </a:r>
            <a:r>
              <a:rPr lang="en-US" dirty="0">
                <a:solidFill>
                  <a:srgbClr val="DEDEDE"/>
                </a:solidFill>
              </a:rPr>
              <a:t>= </a:t>
            </a:r>
            <a:r>
              <a:rPr lang="en-US" b="1" dirty="0" smtClean="0">
                <a:solidFill>
                  <a:srgbClr val="FFFF00"/>
                </a:solidFill>
              </a:rPr>
              <a:t>0.0740</a:t>
            </a:r>
            <a:endParaRPr lang="en-US" b="1" dirty="0">
              <a:solidFill>
                <a:srgbClr val="FFFF00"/>
              </a:solidFill>
            </a:endParaRPr>
          </a:p>
          <a:p>
            <a:pPr marL="342900" indent="-342900">
              <a:buFont typeface="Wingdings" panose="05000000000000000000" pitchFamily="2" charset="2"/>
              <a:buChar char="Ø"/>
            </a:pPr>
            <a:endParaRPr lang="en-US" baseline="30000" dirty="0">
              <a:solidFill>
                <a:srgbClr val="DEDEDE"/>
              </a:solidFill>
            </a:endParaRPr>
          </a:p>
        </p:txBody>
      </p:sp>
    </p:spTree>
    <p:extLst>
      <p:ext uri="{BB962C8B-B14F-4D97-AF65-F5344CB8AC3E}">
        <p14:creationId xmlns:p14="http://schemas.microsoft.com/office/powerpoint/2010/main" val="2602875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73736"/>
            <a:ext cx="8343200" cy="381068"/>
          </a:xfrm>
        </p:spPr>
        <p:txBody>
          <a:bodyPr/>
          <a:lstStyle/>
          <a:p>
            <a:r>
              <a:rPr lang="en-US" sz="2000" b="1" dirty="0" smtClean="0">
                <a:solidFill>
                  <a:srgbClr val="FFFFFF"/>
                </a:solidFill>
              </a:rPr>
              <a:t>Type III Error: Right </a:t>
            </a:r>
            <a:r>
              <a:rPr lang="en-US" sz="2000" b="1" dirty="0" smtClean="0">
                <a:solidFill>
                  <a:srgbClr val="FFFFFF"/>
                </a:solidFill>
              </a:rPr>
              <a:t>Answer, </a:t>
            </a:r>
            <a:r>
              <a:rPr lang="en-US" sz="2000" b="1" dirty="0" smtClean="0">
                <a:solidFill>
                  <a:srgbClr val="FFFFFF"/>
                </a:solidFill>
              </a:rPr>
              <a:t>Wrong </a:t>
            </a:r>
            <a:r>
              <a:rPr lang="en-US" sz="2000" b="1" dirty="0" smtClean="0">
                <a:solidFill>
                  <a:srgbClr val="FFFFFF"/>
                </a:solidFill>
              </a:rPr>
              <a:t>Model</a:t>
            </a:r>
            <a:endParaRPr lang="en-US" sz="2000" b="1" dirty="0">
              <a:solidFill>
                <a:srgbClr val="FFFFFF"/>
              </a:solidFill>
            </a:endParaRPr>
          </a:p>
        </p:txBody>
      </p:sp>
      <p:sp>
        <p:nvSpPr>
          <p:cNvPr id="4"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2"/>
                </a:solidFill>
                <a:latin typeface="Arial" charset="0"/>
                <a:ea typeface="Arial" charset="0"/>
                <a:cs typeface="Arial" charset="0"/>
              </a:defRPr>
            </a:lvl1pPr>
          </a:lstStyle>
          <a:p>
            <a:fld id="{E4DBDE34-E9B5-E04F-B662-69720E4BCB53}" type="slidenum">
              <a:rPr lang="en-US" smtClean="0">
                <a:solidFill>
                  <a:schemeClr val="bg1"/>
                </a:solidFill>
              </a:rPr>
              <a:pPr/>
              <a:t>18</a:t>
            </a:fld>
            <a:endParaRPr lang="en-US" dirty="0">
              <a:solidFill>
                <a:schemeClr val="bg1"/>
              </a:solidFill>
            </a:endParaRPr>
          </a:p>
        </p:txBody>
      </p:sp>
      <p:sp>
        <p:nvSpPr>
          <p:cNvPr id="5" name="Footer Placeholder 4"/>
          <p:cNvSpPr>
            <a:spLocks noGrp="1"/>
          </p:cNvSpPr>
          <p:nvPr>
            <p:ph type="ftr" sz="quarter" idx="3"/>
          </p:nvPr>
        </p:nvSpPr>
        <p:spPr>
          <a:xfrm>
            <a:off x="342170" y="4748784"/>
            <a:ext cx="2895600" cy="201168"/>
          </a:xfrm>
          <a:prstGeom prst="rect">
            <a:avLst/>
          </a:prstGeom>
        </p:spPr>
        <p:txBody>
          <a:bodyPr vert="horz" lIns="0" tIns="0" rIns="0" bIns="0" rtlCol="0" anchor="b" anchorCtr="0"/>
          <a:lstStyle>
            <a:lvl1pPr algn="l">
              <a:defRPr sz="700" b="0" i="0">
                <a:solidFill>
                  <a:schemeClr val="bg2"/>
                </a:solidFill>
                <a:latin typeface="Arial" charset="0"/>
                <a:ea typeface="Arial" charset="0"/>
                <a:cs typeface="Arial" charset="0"/>
              </a:defRPr>
            </a:lvl1pPr>
          </a:lstStyle>
          <a:p>
            <a:r>
              <a:rPr lang="en-US" smtClean="0">
                <a:solidFill>
                  <a:schemeClr val="bg1"/>
                </a:solidFill>
              </a:rPr>
              <a:t>Watson Health © IBM Corporation 2017</a:t>
            </a:r>
            <a:endParaRPr lang="en-US" dirty="0">
              <a:solidFill>
                <a:schemeClr val="bg1"/>
              </a:solidFill>
            </a:endParaRPr>
          </a:p>
        </p:txBody>
      </p:sp>
      <p:sp>
        <p:nvSpPr>
          <p:cNvPr id="6" name="TextBox 5"/>
          <p:cNvSpPr txBox="1"/>
          <p:nvPr/>
        </p:nvSpPr>
        <p:spPr>
          <a:xfrm>
            <a:off x="4835661" y="554804"/>
            <a:ext cx="3949361" cy="338554"/>
          </a:xfrm>
          <a:prstGeom prst="rect">
            <a:avLst/>
          </a:prstGeom>
          <a:solidFill>
            <a:srgbClr val="FFFFFF"/>
          </a:solidFill>
        </p:spPr>
        <p:txBody>
          <a:bodyPr wrap="square" rtlCol="0">
            <a:spAutoFit/>
          </a:bodyPr>
          <a:lstStyle/>
          <a:p>
            <a:pPr algn="ctr"/>
            <a:r>
              <a:rPr lang="en-US" sz="1600" b="1" dirty="0" smtClean="0">
                <a:solidFill>
                  <a:srgbClr val="1D3649"/>
                </a:solidFill>
              </a:rPr>
              <a:t>Confusion Table</a:t>
            </a:r>
          </a:p>
        </p:txBody>
      </p:sp>
      <p:sp>
        <p:nvSpPr>
          <p:cNvPr id="7" name="TextBox 6"/>
          <p:cNvSpPr txBox="1"/>
          <p:nvPr/>
        </p:nvSpPr>
        <p:spPr>
          <a:xfrm>
            <a:off x="270674" y="554804"/>
            <a:ext cx="4469131" cy="2062103"/>
          </a:xfrm>
          <a:prstGeom prst="rect">
            <a:avLst/>
          </a:prstGeom>
          <a:solidFill>
            <a:srgbClr val="FFFFFF">
              <a:alpha val="0"/>
            </a:srgbClr>
          </a:solidFill>
        </p:spPr>
        <p:txBody>
          <a:bodyPr wrap="square" rtlCol="0">
            <a:spAutoFit/>
          </a:bodyPr>
          <a:lstStyle/>
          <a:p>
            <a:pPr marL="342900" indent="-342900">
              <a:buFont typeface="Wingdings" panose="05000000000000000000" pitchFamily="2" charset="2"/>
              <a:buChar char="Ø"/>
            </a:pPr>
            <a:r>
              <a:rPr lang="en-US" sz="1600" dirty="0" smtClean="0">
                <a:solidFill>
                  <a:srgbClr val="DEDEDE"/>
                </a:solidFill>
              </a:rPr>
              <a:t>Confusion Table compares possible results of predictions vs. reality</a:t>
            </a:r>
          </a:p>
          <a:p>
            <a:pPr marL="342900" indent="-342900">
              <a:buFont typeface="Wingdings" panose="05000000000000000000" pitchFamily="2" charset="2"/>
              <a:buChar char="Ø"/>
            </a:pPr>
            <a:r>
              <a:rPr lang="en-US" sz="1600" b="1" dirty="0" smtClean="0">
                <a:solidFill>
                  <a:srgbClr val="FFFF00"/>
                </a:solidFill>
              </a:rPr>
              <a:t>Type I Error</a:t>
            </a:r>
          </a:p>
          <a:p>
            <a:pPr marL="800096" lvl="1" indent="-342900">
              <a:buFont typeface="Arial" panose="020B0604020202020204" pitchFamily="34" charset="0"/>
              <a:buChar char="•"/>
            </a:pPr>
            <a:r>
              <a:rPr lang="en-US" sz="1600" dirty="0" smtClean="0">
                <a:solidFill>
                  <a:srgbClr val="DEDEDE"/>
                </a:solidFill>
              </a:rPr>
              <a:t>False Positive</a:t>
            </a:r>
          </a:p>
          <a:p>
            <a:pPr marL="800096" lvl="1" indent="-342900">
              <a:buFont typeface="Arial" panose="020B0604020202020204" pitchFamily="34" charset="0"/>
              <a:buChar char="•"/>
            </a:pPr>
            <a:r>
              <a:rPr lang="en-US" sz="1600" dirty="0" smtClean="0">
                <a:solidFill>
                  <a:srgbClr val="DEDEDE"/>
                </a:solidFill>
              </a:rPr>
              <a:t>“Alarm without a Fire”</a:t>
            </a:r>
          </a:p>
          <a:p>
            <a:pPr marL="342900" indent="-342900">
              <a:buFont typeface="Wingdings" panose="05000000000000000000" pitchFamily="2" charset="2"/>
              <a:buChar char="Ø"/>
            </a:pPr>
            <a:r>
              <a:rPr lang="en-US" sz="1600" b="1" dirty="0" smtClean="0">
                <a:solidFill>
                  <a:srgbClr val="FFFF00"/>
                </a:solidFill>
              </a:rPr>
              <a:t>Type II Error</a:t>
            </a:r>
          </a:p>
          <a:p>
            <a:pPr marL="800096" lvl="1" indent="-342900">
              <a:buFont typeface="Arial" panose="020B0604020202020204" pitchFamily="34" charset="0"/>
              <a:buChar char="•"/>
            </a:pPr>
            <a:r>
              <a:rPr lang="en-US" sz="1600" dirty="0" smtClean="0">
                <a:solidFill>
                  <a:srgbClr val="DEDEDE"/>
                </a:solidFill>
              </a:rPr>
              <a:t>False Negative</a:t>
            </a:r>
          </a:p>
          <a:p>
            <a:pPr marL="800096" lvl="1" indent="-342900">
              <a:buFont typeface="Arial" panose="020B0604020202020204" pitchFamily="34" charset="0"/>
              <a:buChar char="•"/>
            </a:pPr>
            <a:r>
              <a:rPr lang="en-US" sz="1600" dirty="0" smtClean="0">
                <a:solidFill>
                  <a:srgbClr val="DEDEDE"/>
                </a:solidFill>
              </a:rPr>
              <a:t>“Fire without an Alarm”</a:t>
            </a:r>
          </a:p>
        </p:txBody>
      </p:sp>
      <p:sp>
        <p:nvSpPr>
          <p:cNvPr id="9" name="TextBox 8"/>
          <p:cNvSpPr txBox="1"/>
          <p:nvPr/>
        </p:nvSpPr>
        <p:spPr>
          <a:xfrm>
            <a:off x="2659052" y="3781794"/>
            <a:ext cx="4189356" cy="954107"/>
          </a:xfrm>
          <a:prstGeom prst="rect">
            <a:avLst/>
          </a:prstGeom>
          <a:solidFill>
            <a:srgbClr val="FFFFFF">
              <a:alpha val="0"/>
            </a:srgbClr>
          </a:solidFill>
        </p:spPr>
        <p:txBody>
          <a:bodyPr wrap="square" rtlCol="0">
            <a:spAutoFit/>
          </a:bodyPr>
          <a:lstStyle/>
          <a:p>
            <a:pPr marL="342900" indent="-342900">
              <a:buFont typeface="Wingdings" panose="05000000000000000000" pitchFamily="2" charset="2"/>
              <a:buChar char="Ø"/>
            </a:pPr>
            <a:r>
              <a:rPr lang="en-US" sz="1400" b="1" dirty="0" smtClean="0">
                <a:solidFill>
                  <a:srgbClr val="FFFF00"/>
                </a:solidFill>
              </a:rPr>
              <a:t>Type III Error</a:t>
            </a:r>
            <a:endParaRPr lang="en-US" sz="1400" b="1" dirty="0">
              <a:solidFill>
                <a:srgbClr val="FFFF00"/>
              </a:solidFill>
            </a:endParaRPr>
          </a:p>
          <a:p>
            <a:pPr marL="342896" indent="-342900">
              <a:buFont typeface="Arial" panose="020B0604020202020204" pitchFamily="34" charset="0"/>
              <a:buChar char="•"/>
            </a:pPr>
            <a:r>
              <a:rPr lang="en-US" sz="1400" dirty="0" smtClean="0">
                <a:solidFill>
                  <a:srgbClr val="DEDEDE"/>
                </a:solidFill>
              </a:rPr>
              <a:t>Correctly reject NULL for the wrong reason</a:t>
            </a:r>
          </a:p>
          <a:p>
            <a:pPr marL="342896" indent="-342900">
              <a:buFont typeface="Arial" panose="020B0604020202020204" pitchFamily="34" charset="0"/>
              <a:buChar char="•"/>
            </a:pPr>
            <a:r>
              <a:rPr lang="en-US" sz="1400" dirty="0" smtClean="0">
                <a:solidFill>
                  <a:srgbClr val="DEDEDE"/>
                </a:solidFill>
              </a:rPr>
              <a:t>Example correctly classifies all red squares, but is obviously the </a:t>
            </a:r>
            <a:r>
              <a:rPr lang="en-US" sz="1400" b="1" dirty="0" smtClean="0">
                <a:solidFill>
                  <a:srgbClr val="FFFF00"/>
                </a:solidFill>
              </a:rPr>
              <a:t>wrong model</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674" y="2684105"/>
            <a:ext cx="2231304" cy="2064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661" y="957536"/>
            <a:ext cx="3949361" cy="2443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5660256" y="1750635"/>
            <a:ext cx="1295400" cy="457199"/>
          </a:xfrm>
          <a:prstGeom prst="rect">
            <a:avLst/>
          </a:prstGeom>
          <a:solidFill>
            <a:srgbClr val="7FC53F">
              <a:alpha val="25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146439" y="2386872"/>
            <a:ext cx="1295400" cy="457199"/>
          </a:xfrm>
          <a:prstGeom prst="rect">
            <a:avLst/>
          </a:prstGeom>
          <a:solidFill>
            <a:srgbClr val="7FC53F">
              <a:alpha val="25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298839" y="1948135"/>
            <a:ext cx="1143000" cy="276999"/>
          </a:xfrm>
          <a:prstGeom prst="rect">
            <a:avLst/>
          </a:prstGeom>
          <a:solidFill>
            <a:schemeClr val="bg1">
              <a:alpha val="0"/>
            </a:schemeClr>
          </a:solidFill>
        </p:spPr>
        <p:txBody>
          <a:bodyPr wrap="square" rtlCol="0">
            <a:spAutoFit/>
          </a:bodyPr>
          <a:lstStyle/>
          <a:p>
            <a:pPr algn="ctr"/>
            <a:r>
              <a:rPr lang="en-US" sz="1200" b="1" dirty="0" smtClean="0">
                <a:solidFill>
                  <a:srgbClr val="C00000"/>
                </a:solidFill>
              </a:rPr>
              <a:t>Type I Error</a:t>
            </a:r>
            <a:endParaRPr lang="en-US" sz="1200" b="1" dirty="0">
              <a:solidFill>
                <a:srgbClr val="C00000"/>
              </a:solidFill>
            </a:endParaRPr>
          </a:p>
        </p:txBody>
      </p:sp>
      <p:sp>
        <p:nvSpPr>
          <p:cNvPr id="15" name="TextBox 14"/>
          <p:cNvSpPr txBox="1"/>
          <p:nvPr/>
        </p:nvSpPr>
        <p:spPr>
          <a:xfrm>
            <a:off x="5774839" y="2576394"/>
            <a:ext cx="1219200" cy="276999"/>
          </a:xfrm>
          <a:prstGeom prst="rect">
            <a:avLst/>
          </a:prstGeom>
          <a:solidFill>
            <a:schemeClr val="bg1">
              <a:alpha val="0"/>
            </a:schemeClr>
          </a:solidFill>
        </p:spPr>
        <p:txBody>
          <a:bodyPr wrap="square" rtlCol="0">
            <a:spAutoFit/>
          </a:bodyPr>
          <a:lstStyle/>
          <a:p>
            <a:pPr algn="ctr"/>
            <a:r>
              <a:rPr lang="en-US" sz="1200" b="1" dirty="0" smtClean="0">
                <a:solidFill>
                  <a:srgbClr val="C00000"/>
                </a:solidFill>
              </a:rPr>
              <a:t>Type II Error</a:t>
            </a:r>
            <a:endParaRPr lang="en-US" sz="1200" b="1" dirty="0">
              <a:solidFill>
                <a:srgbClr val="C00000"/>
              </a:solidFill>
            </a:endParaRPr>
          </a:p>
        </p:txBody>
      </p:sp>
      <p:sp>
        <p:nvSpPr>
          <p:cNvPr id="16" name="Rectangle 15"/>
          <p:cNvSpPr/>
          <p:nvPr/>
        </p:nvSpPr>
        <p:spPr>
          <a:xfrm>
            <a:off x="5241439" y="2938736"/>
            <a:ext cx="2895600" cy="304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082989" y="1490936"/>
            <a:ext cx="208430" cy="5193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073154" y="1109936"/>
            <a:ext cx="615140" cy="315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flipV="1">
            <a:off x="548126" y="3442787"/>
            <a:ext cx="1676400" cy="1143000"/>
          </a:xfrm>
          <a:prstGeom prst="line">
            <a:avLst/>
          </a:prstGeom>
          <a:ln w="25400">
            <a:solidFill>
              <a:srgbClr val="1D36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6271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73736"/>
            <a:ext cx="4459941" cy="381068"/>
          </a:xfrm>
        </p:spPr>
        <p:txBody>
          <a:bodyPr/>
          <a:lstStyle/>
          <a:p>
            <a:r>
              <a:rPr lang="en-US" sz="2000" b="1" dirty="0" smtClean="0">
                <a:solidFill>
                  <a:srgbClr val="FFFFFF"/>
                </a:solidFill>
              </a:rPr>
              <a:t>What’s Happening Out There?</a:t>
            </a:r>
            <a:endParaRPr lang="en-US" sz="2000" b="1" dirty="0">
              <a:solidFill>
                <a:srgbClr val="FFFFFF"/>
              </a:solidFill>
            </a:endParaRPr>
          </a:p>
        </p:txBody>
      </p:sp>
      <p:sp>
        <p:nvSpPr>
          <p:cNvPr id="4"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2"/>
                </a:solidFill>
                <a:latin typeface="Arial" charset="0"/>
                <a:ea typeface="Arial" charset="0"/>
                <a:cs typeface="Arial" charset="0"/>
              </a:defRPr>
            </a:lvl1pPr>
          </a:lstStyle>
          <a:p>
            <a:fld id="{E4DBDE34-E9B5-E04F-B662-69720E4BCB53}" type="slidenum">
              <a:rPr lang="en-US" smtClean="0">
                <a:solidFill>
                  <a:schemeClr val="bg1"/>
                </a:solidFill>
              </a:rPr>
              <a:pPr/>
              <a:t>19</a:t>
            </a:fld>
            <a:endParaRPr lang="en-US" dirty="0">
              <a:solidFill>
                <a:schemeClr val="bg1"/>
              </a:solidFill>
            </a:endParaRPr>
          </a:p>
        </p:txBody>
      </p:sp>
      <p:sp>
        <p:nvSpPr>
          <p:cNvPr id="5" name="Footer Placeholder 4"/>
          <p:cNvSpPr>
            <a:spLocks noGrp="1"/>
          </p:cNvSpPr>
          <p:nvPr>
            <p:ph type="ftr" sz="quarter" idx="3"/>
          </p:nvPr>
        </p:nvSpPr>
        <p:spPr>
          <a:xfrm>
            <a:off x="342170" y="4748784"/>
            <a:ext cx="2895600" cy="201168"/>
          </a:xfrm>
          <a:prstGeom prst="rect">
            <a:avLst/>
          </a:prstGeom>
        </p:spPr>
        <p:txBody>
          <a:bodyPr vert="horz" lIns="0" tIns="0" rIns="0" bIns="0" rtlCol="0" anchor="b" anchorCtr="0"/>
          <a:lstStyle>
            <a:lvl1pPr algn="l">
              <a:defRPr sz="700" b="0" i="0">
                <a:solidFill>
                  <a:schemeClr val="bg2"/>
                </a:solidFill>
                <a:latin typeface="Arial" charset="0"/>
                <a:ea typeface="Arial" charset="0"/>
                <a:cs typeface="Arial" charset="0"/>
              </a:defRPr>
            </a:lvl1pPr>
          </a:lstStyle>
          <a:p>
            <a:r>
              <a:rPr lang="en-US" smtClean="0">
                <a:solidFill>
                  <a:schemeClr val="bg1"/>
                </a:solidFill>
              </a:rPr>
              <a:t>Watson Health © IBM Corporation 2017</a:t>
            </a:r>
            <a:endParaRPr lang="en-US" dirty="0">
              <a:solidFill>
                <a:schemeClr val="bg1"/>
              </a:solidFill>
            </a:endParaRPr>
          </a:p>
        </p:txBody>
      </p:sp>
      <p:sp>
        <p:nvSpPr>
          <p:cNvPr id="6" name="TextBox 5"/>
          <p:cNvSpPr txBox="1"/>
          <p:nvPr/>
        </p:nvSpPr>
        <p:spPr>
          <a:xfrm>
            <a:off x="228598" y="766675"/>
            <a:ext cx="8612471" cy="2862322"/>
          </a:xfrm>
          <a:prstGeom prst="rect">
            <a:avLst/>
          </a:prstGeom>
          <a:solidFill>
            <a:srgbClr val="FFFFFF">
              <a:alpha val="0"/>
            </a:srgbClr>
          </a:solidFill>
        </p:spPr>
        <p:txBody>
          <a:bodyPr wrap="square" rtlCol="0">
            <a:spAutoFit/>
          </a:bodyPr>
          <a:lstStyle/>
          <a:p>
            <a:r>
              <a:rPr lang="en-US" sz="2000" dirty="0" smtClean="0">
                <a:solidFill>
                  <a:srgbClr val="DEDEDE"/>
                </a:solidFill>
              </a:rPr>
              <a:t>“</a:t>
            </a:r>
            <a:r>
              <a:rPr lang="en-US" sz="2000" i="1" dirty="0" smtClean="0">
                <a:solidFill>
                  <a:srgbClr val="DEDEDE"/>
                </a:solidFill>
              </a:rPr>
              <a:t>Reports </a:t>
            </a:r>
            <a:r>
              <a:rPr lang="en-US" sz="2000" i="1" dirty="0">
                <a:solidFill>
                  <a:srgbClr val="DEDEDE"/>
                </a:solidFill>
              </a:rPr>
              <a:t>that say that something hasn't happened are always interesting to </a:t>
            </a:r>
            <a:r>
              <a:rPr lang="en-US" sz="2000" i="1" dirty="0" smtClean="0">
                <a:solidFill>
                  <a:srgbClr val="DEDEDE"/>
                </a:solidFill>
              </a:rPr>
              <a:t>me …</a:t>
            </a:r>
          </a:p>
          <a:p>
            <a:pPr marL="342900" indent="-342900">
              <a:buFont typeface="Arial" panose="020B0604020202020204" pitchFamily="34" charset="0"/>
              <a:buChar char="•"/>
            </a:pPr>
            <a:r>
              <a:rPr lang="en-US" sz="2000" i="1" dirty="0" smtClean="0">
                <a:solidFill>
                  <a:srgbClr val="DEDEDE"/>
                </a:solidFill>
              </a:rPr>
              <a:t>… there </a:t>
            </a:r>
            <a:r>
              <a:rPr lang="en-US" sz="2000" i="1" dirty="0">
                <a:solidFill>
                  <a:srgbClr val="DEDEDE"/>
                </a:solidFill>
              </a:rPr>
              <a:t>are </a:t>
            </a:r>
            <a:r>
              <a:rPr lang="en-US" sz="2000" b="1" i="1" dirty="0">
                <a:solidFill>
                  <a:srgbClr val="FFFF00"/>
                </a:solidFill>
              </a:rPr>
              <a:t>known knowns</a:t>
            </a:r>
            <a:r>
              <a:rPr lang="en-US" sz="2000" i="1" dirty="0">
                <a:solidFill>
                  <a:srgbClr val="DEDEDE"/>
                </a:solidFill>
              </a:rPr>
              <a:t>; </a:t>
            </a:r>
            <a:endParaRPr lang="en-US" sz="2000" i="1" dirty="0" smtClean="0">
              <a:solidFill>
                <a:srgbClr val="DEDEDE"/>
              </a:solidFill>
            </a:endParaRPr>
          </a:p>
          <a:p>
            <a:pPr marL="342900" indent="-342900">
              <a:buFont typeface="Arial" panose="020B0604020202020204" pitchFamily="34" charset="0"/>
              <a:buChar char="•"/>
            </a:pPr>
            <a:r>
              <a:rPr lang="en-US" sz="2000" i="1" dirty="0" smtClean="0">
                <a:solidFill>
                  <a:srgbClr val="DEDEDE"/>
                </a:solidFill>
              </a:rPr>
              <a:t>… there </a:t>
            </a:r>
            <a:r>
              <a:rPr lang="en-US" sz="2000" i="1" dirty="0">
                <a:solidFill>
                  <a:srgbClr val="DEDEDE"/>
                </a:solidFill>
              </a:rPr>
              <a:t>are </a:t>
            </a:r>
            <a:r>
              <a:rPr lang="en-US" sz="2000" b="1" i="1" dirty="0">
                <a:solidFill>
                  <a:srgbClr val="FFFF00"/>
                </a:solidFill>
              </a:rPr>
              <a:t>known unknowns</a:t>
            </a:r>
            <a:r>
              <a:rPr lang="en-US" sz="2000" i="1" dirty="0">
                <a:solidFill>
                  <a:srgbClr val="DEDEDE"/>
                </a:solidFill>
              </a:rPr>
              <a:t>; </a:t>
            </a:r>
            <a:endParaRPr lang="en-US" sz="2000" i="1" dirty="0" smtClean="0">
              <a:solidFill>
                <a:srgbClr val="DEDEDE"/>
              </a:solidFill>
            </a:endParaRPr>
          </a:p>
          <a:p>
            <a:pPr marL="342900" indent="-342900">
              <a:buFont typeface="Arial" panose="020B0604020202020204" pitchFamily="34" charset="0"/>
              <a:buChar char="•"/>
            </a:pPr>
            <a:r>
              <a:rPr lang="en-US" sz="2000" i="1" dirty="0" smtClean="0">
                <a:solidFill>
                  <a:srgbClr val="DEDEDE"/>
                </a:solidFill>
              </a:rPr>
              <a:t>… but </a:t>
            </a:r>
            <a:r>
              <a:rPr lang="en-US" sz="2000" i="1" dirty="0">
                <a:solidFill>
                  <a:srgbClr val="DEDEDE"/>
                </a:solidFill>
              </a:rPr>
              <a:t>there are also </a:t>
            </a:r>
            <a:r>
              <a:rPr lang="en-US" sz="2000" b="1" i="1" dirty="0">
                <a:solidFill>
                  <a:srgbClr val="FFFF00"/>
                </a:solidFill>
              </a:rPr>
              <a:t>unknown unknowns</a:t>
            </a:r>
            <a:r>
              <a:rPr lang="en-US" sz="2000" i="1" dirty="0">
                <a:solidFill>
                  <a:srgbClr val="FFFF00"/>
                </a:solidFill>
              </a:rPr>
              <a:t> </a:t>
            </a:r>
            <a:r>
              <a:rPr lang="en-US" sz="2000" i="1" dirty="0">
                <a:solidFill>
                  <a:srgbClr val="DEDEDE"/>
                </a:solidFill>
              </a:rPr>
              <a:t>– the ones we don't know we don't know. And if one looks throughout the history of our country and other free countries, it is the latter category that tend to be the difficult ones</a:t>
            </a:r>
            <a:r>
              <a:rPr lang="en-US" sz="2000" dirty="0" smtClean="0">
                <a:solidFill>
                  <a:srgbClr val="DEDEDE"/>
                </a:solidFill>
              </a:rPr>
              <a:t>.”</a:t>
            </a:r>
          </a:p>
          <a:p>
            <a:pPr algn="r"/>
            <a:r>
              <a:rPr lang="en-US" sz="2000" dirty="0" smtClean="0">
                <a:solidFill>
                  <a:srgbClr val="DEDEDE"/>
                </a:solidFill>
              </a:rPr>
              <a:t>-- Donald Rumsfeld, Feb 12, 2002</a:t>
            </a:r>
            <a:endParaRPr lang="en-US" sz="2000" dirty="0">
              <a:solidFill>
                <a:srgbClr val="DEDEDE"/>
              </a:solidFill>
            </a:endParaRPr>
          </a:p>
        </p:txBody>
      </p:sp>
    </p:spTree>
    <p:extLst>
      <p:ext uri="{BB962C8B-B14F-4D97-AF65-F5344CB8AC3E}">
        <p14:creationId xmlns:p14="http://schemas.microsoft.com/office/powerpoint/2010/main" val="18460015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73736"/>
            <a:ext cx="8476489" cy="381068"/>
          </a:xfrm>
        </p:spPr>
        <p:txBody>
          <a:bodyPr/>
          <a:lstStyle/>
          <a:p>
            <a:r>
              <a:rPr lang="en-US" sz="2000" b="1" dirty="0" smtClean="0">
                <a:solidFill>
                  <a:srgbClr val="FFFFFF"/>
                </a:solidFill>
              </a:rPr>
              <a:t>I Got 99 Problems, and an Algorithm Ain’t One</a:t>
            </a:r>
            <a:endParaRPr lang="en-US" sz="2000" b="1" dirty="0">
              <a:solidFill>
                <a:srgbClr val="FFFFFF"/>
              </a:solidFill>
            </a:endParaRPr>
          </a:p>
        </p:txBody>
      </p:sp>
      <p:sp>
        <p:nvSpPr>
          <p:cNvPr id="4"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2"/>
                </a:solidFill>
                <a:latin typeface="Arial" charset="0"/>
                <a:ea typeface="Arial" charset="0"/>
                <a:cs typeface="Arial" charset="0"/>
              </a:defRPr>
            </a:lvl1pPr>
          </a:lstStyle>
          <a:p>
            <a:fld id="{E4DBDE34-E9B5-E04F-B662-69720E4BCB53}" type="slidenum">
              <a:rPr lang="en-US" smtClean="0">
                <a:solidFill>
                  <a:schemeClr val="bg1"/>
                </a:solidFill>
              </a:rPr>
              <a:pPr/>
              <a:t>2</a:t>
            </a:fld>
            <a:endParaRPr lang="en-US" dirty="0">
              <a:solidFill>
                <a:schemeClr val="bg1"/>
              </a:solidFill>
            </a:endParaRPr>
          </a:p>
        </p:txBody>
      </p:sp>
      <p:sp>
        <p:nvSpPr>
          <p:cNvPr id="5" name="Footer Placeholder 4"/>
          <p:cNvSpPr>
            <a:spLocks noGrp="1"/>
          </p:cNvSpPr>
          <p:nvPr>
            <p:ph type="ftr" sz="quarter" idx="3"/>
          </p:nvPr>
        </p:nvSpPr>
        <p:spPr>
          <a:xfrm>
            <a:off x="342170" y="4748784"/>
            <a:ext cx="2895600" cy="201168"/>
          </a:xfrm>
          <a:prstGeom prst="rect">
            <a:avLst/>
          </a:prstGeom>
        </p:spPr>
        <p:txBody>
          <a:bodyPr vert="horz" lIns="0" tIns="0" rIns="0" bIns="0" rtlCol="0" anchor="b" anchorCtr="0"/>
          <a:lstStyle>
            <a:lvl1pPr algn="l">
              <a:defRPr sz="700" b="0" i="0">
                <a:solidFill>
                  <a:schemeClr val="bg2"/>
                </a:solidFill>
                <a:latin typeface="Arial" charset="0"/>
                <a:ea typeface="Arial" charset="0"/>
                <a:cs typeface="Arial" charset="0"/>
              </a:defRPr>
            </a:lvl1pPr>
          </a:lstStyle>
          <a:p>
            <a:r>
              <a:rPr lang="en-US" smtClean="0">
                <a:solidFill>
                  <a:schemeClr val="bg1"/>
                </a:solidFill>
              </a:rPr>
              <a:t>Watson Health © IBM Corporation 2017</a:t>
            </a:r>
            <a:endParaRPr lang="en-US" dirty="0">
              <a:solidFill>
                <a:schemeClr val="bg1"/>
              </a:solidFill>
            </a:endParaRPr>
          </a:p>
        </p:txBody>
      </p:sp>
      <p:sp>
        <p:nvSpPr>
          <p:cNvPr id="7" name="TextBox 6"/>
          <p:cNvSpPr txBox="1"/>
          <p:nvPr/>
        </p:nvSpPr>
        <p:spPr>
          <a:xfrm>
            <a:off x="317691" y="641449"/>
            <a:ext cx="5683686" cy="4247317"/>
          </a:xfrm>
          <a:prstGeom prst="rect">
            <a:avLst/>
          </a:prstGeom>
          <a:solidFill>
            <a:srgbClr val="FFFFFF">
              <a:alpha val="0"/>
            </a:srgbClr>
          </a:solidFill>
        </p:spPr>
        <p:txBody>
          <a:bodyPr wrap="square" rtlCol="0">
            <a:spAutoFit/>
          </a:bodyPr>
          <a:lstStyle/>
          <a:p>
            <a:pPr marL="342900" indent="-342900">
              <a:buFont typeface="Wingdings" panose="05000000000000000000" pitchFamily="2" charset="2"/>
              <a:buChar char="Ø"/>
            </a:pPr>
            <a:r>
              <a:rPr lang="en-US" dirty="0" smtClean="0">
                <a:solidFill>
                  <a:srgbClr val="DEDEDE"/>
                </a:solidFill>
                <a:effectLst>
                  <a:outerShdw sx="1000" sy="1000" algn="ctr" rotWithShape="0">
                    <a:srgbClr val="000000"/>
                  </a:outerShdw>
                </a:effectLst>
              </a:rPr>
              <a:t>Data Quality</a:t>
            </a:r>
          </a:p>
          <a:p>
            <a:pPr marL="800096" lvl="1" indent="-342900">
              <a:buFont typeface="Arial" panose="020B0604020202020204" pitchFamily="34" charset="0"/>
              <a:buChar char="•"/>
            </a:pPr>
            <a:r>
              <a:rPr lang="en-US" dirty="0" smtClean="0">
                <a:solidFill>
                  <a:srgbClr val="DEDEDE"/>
                </a:solidFill>
                <a:effectLst>
                  <a:outerShdw sx="1000" sy="1000" algn="ctr" rotWithShape="0">
                    <a:srgbClr val="000000"/>
                  </a:outerShdw>
                </a:effectLst>
              </a:rPr>
              <a:t>(</a:t>
            </a:r>
            <a:r>
              <a:rPr lang="en-US" i="1" dirty="0" smtClean="0">
                <a:solidFill>
                  <a:srgbClr val="DEDEDE"/>
                </a:solidFill>
                <a:effectLst>
                  <a:outerShdw sx="1000" sy="1000" algn="ctr" rotWithShape="0">
                    <a:srgbClr val="000000"/>
                  </a:outerShdw>
                </a:effectLst>
              </a:rPr>
              <a:t>Good luck with that</a:t>
            </a:r>
            <a:r>
              <a:rPr lang="en-US" dirty="0" smtClean="0">
                <a:solidFill>
                  <a:srgbClr val="DEDEDE"/>
                </a:solidFill>
                <a:effectLst>
                  <a:outerShdw sx="1000" sy="1000" algn="ctr" rotWithShape="0">
                    <a:srgbClr val="000000"/>
                  </a:outerShdw>
                </a:effectLst>
              </a:rPr>
              <a:t>)</a:t>
            </a:r>
          </a:p>
          <a:p>
            <a:pPr marL="342900" indent="-342900">
              <a:buFont typeface="Wingdings" panose="05000000000000000000" pitchFamily="2" charset="2"/>
              <a:buChar char="Ø"/>
            </a:pPr>
            <a:r>
              <a:rPr lang="en-US" dirty="0" smtClean="0">
                <a:solidFill>
                  <a:srgbClr val="DEDEDE"/>
                </a:solidFill>
                <a:effectLst>
                  <a:outerShdw sx="1000" sy="1000" algn="ctr" rotWithShape="0">
                    <a:srgbClr val="000000"/>
                  </a:outerShdw>
                </a:effectLst>
              </a:rPr>
              <a:t>Sample Size</a:t>
            </a:r>
          </a:p>
          <a:p>
            <a:pPr marL="800096" lvl="1" indent="-342900">
              <a:buFont typeface="Arial" panose="020B0604020202020204" pitchFamily="34" charset="0"/>
              <a:buChar char="•"/>
            </a:pPr>
            <a:r>
              <a:rPr lang="en-US" dirty="0" smtClean="0">
                <a:solidFill>
                  <a:srgbClr val="DEDEDE"/>
                </a:solidFill>
                <a:effectLst>
                  <a:outerShdw sx="1000" sy="1000" algn="ctr" rotWithShape="0">
                    <a:srgbClr val="000000"/>
                  </a:outerShdw>
                </a:effectLst>
              </a:rPr>
              <a:t>Signal </a:t>
            </a:r>
            <a:r>
              <a:rPr lang="en-US" dirty="0">
                <a:solidFill>
                  <a:srgbClr val="DEDEDE"/>
                </a:solidFill>
                <a:effectLst>
                  <a:outerShdw sx="1000" sy="1000" algn="ctr" rotWithShape="0">
                    <a:srgbClr val="000000"/>
                  </a:outerShdw>
                </a:effectLst>
              </a:rPr>
              <a:t>vs. </a:t>
            </a:r>
            <a:r>
              <a:rPr lang="en-US" dirty="0" smtClean="0">
                <a:solidFill>
                  <a:srgbClr val="DEDEDE"/>
                </a:solidFill>
                <a:effectLst>
                  <a:outerShdw sx="1000" sy="1000" algn="ctr" rotWithShape="0">
                    <a:srgbClr val="000000"/>
                  </a:outerShdw>
                </a:effectLst>
              </a:rPr>
              <a:t>Noise</a:t>
            </a:r>
          </a:p>
          <a:p>
            <a:pPr marL="342900" indent="-342900">
              <a:buFont typeface="Wingdings" panose="05000000000000000000" pitchFamily="2" charset="2"/>
              <a:buChar char="Ø"/>
            </a:pPr>
            <a:r>
              <a:rPr lang="en-US" dirty="0" smtClean="0">
                <a:solidFill>
                  <a:srgbClr val="DEDEDE"/>
                </a:solidFill>
                <a:effectLst>
                  <a:outerShdw sx="1000" sy="1000" algn="ctr" rotWithShape="0">
                    <a:srgbClr val="000000"/>
                  </a:outerShdw>
                </a:effectLst>
              </a:rPr>
              <a:t>Too Many Variables</a:t>
            </a:r>
          </a:p>
          <a:p>
            <a:pPr marL="800096" lvl="1" indent="-342900">
              <a:buFont typeface="Arial" panose="020B0604020202020204" pitchFamily="34" charset="0"/>
              <a:buChar char="•"/>
            </a:pPr>
            <a:r>
              <a:rPr lang="en-US" dirty="0" smtClean="0">
                <a:solidFill>
                  <a:srgbClr val="DEDEDE"/>
                </a:solidFill>
                <a:effectLst>
                  <a:outerShdw sx="1000" sy="1000" algn="ctr" rotWithShape="0">
                    <a:srgbClr val="000000"/>
                  </a:outerShdw>
                </a:effectLst>
              </a:rPr>
              <a:t>Spurious Correlations</a:t>
            </a:r>
          </a:p>
          <a:p>
            <a:pPr marL="800096" lvl="1" indent="-342900">
              <a:buFont typeface="Arial" panose="020B0604020202020204" pitchFamily="34" charset="0"/>
              <a:buChar char="•"/>
            </a:pPr>
            <a:r>
              <a:rPr lang="en-US" dirty="0" smtClean="0">
                <a:solidFill>
                  <a:srgbClr val="DEDEDE"/>
                </a:solidFill>
                <a:effectLst>
                  <a:outerShdw sx="1000" sy="1000" algn="ctr" rotWithShape="0">
                    <a:srgbClr val="000000"/>
                  </a:outerShdw>
                </a:effectLst>
              </a:rPr>
              <a:t>Curse </a:t>
            </a:r>
            <a:r>
              <a:rPr lang="en-US" dirty="0" smtClean="0">
                <a:solidFill>
                  <a:srgbClr val="DEDEDE"/>
                </a:solidFill>
                <a:effectLst>
                  <a:outerShdw sx="1000" sy="1000" algn="ctr" rotWithShape="0">
                    <a:srgbClr val="000000"/>
                  </a:outerShdw>
                </a:effectLst>
              </a:rPr>
              <a:t>of Dimensionality</a:t>
            </a:r>
          </a:p>
          <a:p>
            <a:pPr marL="342900" indent="-342900">
              <a:buFont typeface="Wingdings" panose="05000000000000000000" pitchFamily="2" charset="2"/>
              <a:buChar char="Ø"/>
            </a:pPr>
            <a:r>
              <a:rPr lang="en-US" dirty="0" smtClean="0">
                <a:solidFill>
                  <a:srgbClr val="DEDEDE"/>
                </a:solidFill>
                <a:effectLst>
                  <a:outerShdw sx="1000" sy="1000" algn="ctr" rotWithShape="0">
                    <a:srgbClr val="000000"/>
                  </a:outerShdw>
                </a:effectLst>
              </a:rPr>
              <a:t>Model Selection</a:t>
            </a:r>
          </a:p>
          <a:p>
            <a:pPr marL="800096" lvl="1" indent="-342900">
              <a:buFont typeface="Arial" panose="020B0604020202020204" pitchFamily="34" charset="0"/>
              <a:buChar char="•"/>
            </a:pPr>
            <a:r>
              <a:rPr lang="en-US" dirty="0" smtClean="0">
                <a:solidFill>
                  <a:srgbClr val="DEDEDE"/>
                </a:solidFill>
                <a:effectLst>
                  <a:outerShdw sx="1000" sy="1000" algn="ctr" rotWithShape="0">
                    <a:srgbClr val="000000"/>
                  </a:outerShdw>
                </a:effectLst>
              </a:rPr>
              <a:t>Type III Error</a:t>
            </a:r>
          </a:p>
          <a:p>
            <a:pPr marL="342900" indent="-342900">
              <a:buFont typeface="Wingdings" panose="05000000000000000000" pitchFamily="2" charset="2"/>
              <a:buChar char="Ø"/>
            </a:pPr>
            <a:r>
              <a:rPr lang="en-US" dirty="0" smtClean="0">
                <a:solidFill>
                  <a:srgbClr val="DEDEDE"/>
                </a:solidFill>
                <a:effectLst>
                  <a:outerShdw sx="1000" sy="1000" algn="ctr" rotWithShape="0">
                    <a:srgbClr val="000000"/>
                  </a:outerShdw>
                </a:effectLst>
              </a:rPr>
              <a:t>Model Interpretation</a:t>
            </a:r>
          </a:p>
          <a:p>
            <a:pPr marL="800096" lvl="1" indent="-342900">
              <a:buFont typeface="Arial" panose="020B0604020202020204" pitchFamily="34" charset="0"/>
              <a:buChar char="•"/>
            </a:pPr>
            <a:r>
              <a:rPr lang="en-US" dirty="0" smtClean="0">
                <a:solidFill>
                  <a:srgbClr val="DEDEDE"/>
                </a:solidFill>
                <a:effectLst>
                  <a:outerShdw sx="1000" sy="1000" algn="ctr" rotWithShape="0">
                    <a:srgbClr val="000000"/>
                  </a:outerShdw>
                </a:effectLst>
              </a:rPr>
              <a:t>Unknown unknowns</a:t>
            </a:r>
          </a:p>
          <a:p>
            <a:pPr marL="800096" lvl="1" indent="-342900">
              <a:buFont typeface="Arial" panose="020B0604020202020204" pitchFamily="34" charset="0"/>
              <a:buChar char="•"/>
            </a:pPr>
            <a:r>
              <a:rPr lang="en-US" dirty="0" smtClean="0">
                <a:solidFill>
                  <a:srgbClr val="DEDEDE"/>
                </a:solidFill>
                <a:effectLst>
                  <a:outerShdw sx="1000" sy="1000" algn="ctr" rotWithShape="0">
                    <a:srgbClr val="000000"/>
                  </a:outerShdw>
                </a:effectLst>
              </a:rPr>
              <a:t>Black </a:t>
            </a:r>
            <a:r>
              <a:rPr lang="en-US" dirty="0" smtClean="0">
                <a:solidFill>
                  <a:srgbClr val="DEDEDE"/>
                </a:solidFill>
                <a:effectLst>
                  <a:outerShdw sx="1000" sy="1000" algn="ctr" rotWithShape="0">
                    <a:srgbClr val="000000"/>
                  </a:outerShdw>
                </a:effectLst>
              </a:rPr>
              <a:t>Swan </a:t>
            </a:r>
            <a:r>
              <a:rPr lang="en-US" dirty="0" smtClean="0">
                <a:solidFill>
                  <a:srgbClr val="DEDEDE"/>
                </a:solidFill>
                <a:effectLst>
                  <a:outerShdw sx="1000" sy="1000" algn="ctr" rotWithShape="0">
                    <a:srgbClr val="000000"/>
                  </a:outerShdw>
                </a:effectLst>
              </a:rPr>
              <a:t>Results</a:t>
            </a:r>
          </a:p>
          <a:p>
            <a:pPr marL="342896" indent="-342900">
              <a:buFont typeface="Wingdings" charset="2"/>
              <a:buChar char="Ø"/>
            </a:pPr>
            <a:r>
              <a:rPr lang="en-US" dirty="0" smtClean="0">
                <a:solidFill>
                  <a:srgbClr val="DEDEDE"/>
                </a:solidFill>
                <a:effectLst>
                  <a:outerShdw sx="1000" sy="1000" algn="ctr" rotWithShape="0">
                    <a:srgbClr val="000000"/>
                  </a:outerShdw>
                </a:effectLst>
              </a:rPr>
              <a:t>A Method for the Madness</a:t>
            </a:r>
          </a:p>
          <a:p>
            <a:pPr marL="800096" lvl="1" indent="-342900">
              <a:buFont typeface="Arial" panose="020B0604020202020204" pitchFamily="34" charset="0"/>
              <a:buChar char="•"/>
            </a:pPr>
            <a:r>
              <a:rPr lang="en-US" dirty="0" smtClean="0">
                <a:solidFill>
                  <a:srgbClr val="DEDEDE"/>
                </a:solidFill>
                <a:effectLst>
                  <a:outerShdw sx="1000" sy="1000" algn="ctr" rotWithShape="0">
                    <a:srgbClr val="000000"/>
                  </a:outerShdw>
                </a:effectLst>
              </a:rPr>
              <a:t>CRISP-DM</a:t>
            </a:r>
            <a:endParaRPr lang="en-US" dirty="0">
              <a:solidFill>
                <a:srgbClr val="DEDEDE"/>
              </a:solidFill>
              <a:effectLst>
                <a:outerShdw sx="1000" sy="1000" algn="ctr" rotWithShape="0">
                  <a:srgbClr val="000000"/>
                </a:outerShdw>
              </a:effectLst>
            </a:endParaRPr>
          </a:p>
          <a:p>
            <a:pPr marL="342896" indent="-342900">
              <a:buFont typeface="Arial" panose="020B0604020202020204" pitchFamily="34" charset="0"/>
              <a:buChar char="•"/>
            </a:pPr>
            <a:endParaRPr lang="en-US" dirty="0" smtClean="0">
              <a:solidFill>
                <a:srgbClr val="DEDEDE"/>
              </a:solidFill>
              <a:effectLst>
                <a:outerShdw sx="1000" sy="1000" algn="ctr" rotWithShape="0">
                  <a:srgbClr val="000000"/>
                </a:outerShdw>
              </a:effectLst>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3502" y="1536625"/>
            <a:ext cx="4974475" cy="2798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9639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73736"/>
            <a:ext cx="4459941" cy="381068"/>
          </a:xfrm>
        </p:spPr>
        <p:txBody>
          <a:bodyPr/>
          <a:lstStyle/>
          <a:p>
            <a:r>
              <a:rPr lang="en-US" sz="2000" b="1" dirty="0" smtClean="0">
                <a:solidFill>
                  <a:srgbClr val="FFFFFF"/>
                </a:solidFill>
              </a:rPr>
              <a:t>Black Swan Theory</a:t>
            </a:r>
            <a:endParaRPr lang="en-US" sz="2000" b="1" dirty="0">
              <a:solidFill>
                <a:srgbClr val="FFFFFF"/>
              </a:solidFill>
            </a:endParaRPr>
          </a:p>
        </p:txBody>
      </p:sp>
      <p:sp>
        <p:nvSpPr>
          <p:cNvPr id="4"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2"/>
                </a:solidFill>
                <a:latin typeface="Arial" charset="0"/>
                <a:ea typeface="Arial" charset="0"/>
                <a:cs typeface="Arial" charset="0"/>
              </a:defRPr>
            </a:lvl1pPr>
          </a:lstStyle>
          <a:p>
            <a:fld id="{E4DBDE34-E9B5-E04F-B662-69720E4BCB53}" type="slidenum">
              <a:rPr lang="en-US" smtClean="0">
                <a:solidFill>
                  <a:schemeClr val="bg1"/>
                </a:solidFill>
              </a:rPr>
              <a:pPr/>
              <a:t>20</a:t>
            </a:fld>
            <a:endParaRPr lang="en-US" dirty="0">
              <a:solidFill>
                <a:schemeClr val="bg1"/>
              </a:solidFill>
            </a:endParaRPr>
          </a:p>
        </p:txBody>
      </p:sp>
      <p:sp>
        <p:nvSpPr>
          <p:cNvPr id="5" name="Footer Placeholder 4"/>
          <p:cNvSpPr>
            <a:spLocks noGrp="1"/>
          </p:cNvSpPr>
          <p:nvPr>
            <p:ph type="ftr" sz="quarter" idx="3"/>
          </p:nvPr>
        </p:nvSpPr>
        <p:spPr>
          <a:xfrm>
            <a:off x="342170" y="4748784"/>
            <a:ext cx="2895600" cy="201168"/>
          </a:xfrm>
          <a:prstGeom prst="rect">
            <a:avLst/>
          </a:prstGeom>
        </p:spPr>
        <p:txBody>
          <a:bodyPr vert="horz" lIns="0" tIns="0" rIns="0" bIns="0" rtlCol="0" anchor="b" anchorCtr="0"/>
          <a:lstStyle>
            <a:lvl1pPr algn="l">
              <a:defRPr sz="700" b="0" i="0">
                <a:solidFill>
                  <a:schemeClr val="bg2"/>
                </a:solidFill>
                <a:latin typeface="Arial" charset="0"/>
                <a:ea typeface="Arial" charset="0"/>
                <a:cs typeface="Arial" charset="0"/>
              </a:defRPr>
            </a:lvl1pPr>
          </a:lstStyle>
          <a:p>
            <a:r>
              <a:rPr lang="en-US" smtClean="0">
                <a:solidFill>
                  <a:schemeClr val="bg1"/>
                </a:solidFill>
              </a:rPr>
              <a:t>Watson Health © IBM Corporation 2017</a:t>
            </a:r>
            <a:endParaRPr lang="en-US" dirty="0">
              <a:solidFill>
                <a:schemeClr val="bg1"/>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1214" y="554804"/>
            <a:ext cx="2740757" cy="416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42170" y="631003"/>
            <a:ext cx="4858129" cy="3693319"/>
          </a:xfrm>
          <a:prstGeom prst="rect">
            <a:avLst/>
          </a:prstGeom>
          <a:solidFill>
            <a:srgbClr val="FFFFFF">
              <a:alpha val="0"/>
            </a:srgbClr>
          </a:solidFill>
        </p:spPr>
        <p:txBody>
          <a:bodyPr wrap="square" rtlCol="0">
            <a:spAutoFit/>
          </a:bodyPr>
          <a:lstStyle/>
          <a:p>
            <a:pPr marL="342900" indent="-342900">
              <a:buFont typeface="Wingdings" panose="05000000000000000000" pitchFamily="2" charset="2"/>
              <a:buChar char="Ø"/>
            </a:pPr>
            <a:r>
              <a:rPr lang="en-US" dirty="0">
                <a:solidFill>
                  <a:srgbClr val="DEDEDE"/>
                </a:solidFill>
              </a:rPr>
              <a:t>Claim </a:t>
            </a:r>
            <a:r>
              <a:rPr lang="en-US" dirty="0" smtClean="0">
                <a:solidFill>
                  <a:srgbClr val="DEDEDE"/>
                </a:solidFill>
              </a:rPr>
              <a:t>that</a:t>
            </a:r>
            <a:r>
              <a:rPr lang="en-US" dirty="0">
                <a:solidFill>
                  <a:srgbClr val="DEDEDE"/>
                </a:solidFill>
              </a:rPr>
              <a:t> </a:t>
            </a:r>
            <a:r>
              <a:rPr lang="en-US" dirty="0" smtClean="0">
                <a:solidFill>
                  <a:srgbClr val="DEDEDE"/>
                </a:solidFill>
              </a:rPr>
              <a:t>almost </a:t>
            </a:r>
            <a:r>
              <a:rPr lang="en-US" dirty="0">
                <a:solidFill>
                  <a:srgbClr val="DEDEDE"/>
                </a:solidFill>
              </a:rPr>
              <a:t>all consequential events in history come from the unexpected — yet humans later convince themselves that these events are explainable </a:t>
            </a:r>
            <a:r>
              <a:rPr lang="en-US" dirty="0" smtClean="0">
                <a:solidFill>
                  <a:srgbClr val="DEDEDE"/>
                </a:solidFill>
              </a:rPr>
              <a:t>in hindsight. </a:t>
            </a:r>
          </a:p>
          <a:p>
            <a:pPr marL="342900" indent="-342900">
              <a:buFont typeface="Wingdings" panose="05000000000000000000" pitchFamily="2" charset="2"/>
              <a:buChar char="Ø"/>
            </a:pPr>
            <a:endParaRPr lang="en-US" dirty="0">
              <a:solidFill>
                <a:srgbClr val="DEDEDE"/>
              </a:solidFill>
            </a:endParaRPr>
          </a:p>
          <a:p>
            <a:pPr marL="342900" indent="-342900">
              <a:buFont typeface="Wingdings" panose="05000000000000000000" pitchFamily="2" charset="2"/>
              <a:buChar char="Ø"/>
            </a:pPr>
            <a:r>
              <a:rPr lang="en-US" dirty="0" smtClean="0">
                <a:solidFill>
                  <a:srgbClr val="DEDEDE"/>
                </a:solidFill>
              </a:rPr>
              <a:t>Black Swan Events:</a:t>
            </a:r>
          </a:p>
          <a:p>
            <a:pPr marL="800096" lvl="1" indent="-342900">
              <a:buFont typeface="Arial" panose="020B0604020202020204" pitchFamily="34" charset="0"/>
              <a:buChar char="•"/>
            </a:pPr>
            <a:r>
              <a:rPr lang="en-US" dirty="0" smtClean="0">
                <a:solidFill>
                  <a:srgbClr val="DEDEDE"/>
                </a:solidFill>
              </a:rPr>
              <a:t>(Almost) completely unexpected</a:t>
            </a:r>
          </a:p>
          <a:p>
            <a:pPr marL="800096" lvl="1" indent="-342900">
              <a:buFont typeface="Arial" panose="020B0604020202020204" pitchFamily="34" charset="0"/>
              <a:buChar char="•"/>
            </a:pPr>
            <a:r>
              <a:rPr lang="en-US" dirty="0" smtClean="0">
                <a:solidFill>
                  <a:srgbClr val="DEDEDE"/>
                </a:solidFill>
              </a:rPr>
              <a:t>Has major impact (on thinking, behavior, etc.)</a:t>
            </a:r>
          </a:p>
          <a:p>
            <a:pPr marL="800096" lvl="1" indent="-342900">
              <a:buFont typeface="Arial" panose="020B0604020202020204" pitchFamily="34" charset="0"/>
              <a:buChar char="•"/>
            </a:pPr>
            <a:r>
              <a:rPr lang="en-US" dirty="0" smtClean="0">
                <a:solidFill>
                  <a:srgbClr val="DEDEDE"/>
                </a:solidFill>
              </a:rPr>
              <a:t>Is eventually perceived as readily explainable &amp; predictable in hindsight</a:t>
            </a:r>
          </a:p>
          <a:p>
            <a:pPr marL="800096" lvl="1" indent="-342900">
              <a:buFont typeface="Arial" panose="020B0604020202020204" pitchFamily="34" charset="0"/>
              <a:buChar char="•"/>
            </a:pPr>
            <a:endParaRPr lang="en-US" dirty="0">
              <a:solidFill>
                <a:srgbClr val="DEDEDE"/>
              </a:solidFill>
            </a:endParaRPr>
          </a:p>
          <a:p>
            <a:pPr marL="800096" lvl="1" indent="-342900">
              <a:buFont typeface="Arial" panose="020B0604020202020204" pitchFamily="34" charset="0"/>
              <a:buChar char="•"/>
            </a:pPr>
            <a:endParaRPr lang="en-US" dirty="0" smtClean="0">
              <a:solidFill>
                <a:srgbClr val="DEDEDE"/>
              </a:solidFill>
            </a:endParaRPr>
          </a:p>
        </p:txBody>
      </p:sp>
    </p:spTree>
    <p:extLst>
      <p:ext uri="{BB962C8B-B14F-4D97-AF65-F5344CB8AC3E}">
        <p14:creationId xmlns:p14="http://schemas.microsoft.com/office/powerpoint/2010/main" val="16966307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73736"/>
            <a:ext cx="7170748" cy="381068"/>
          </a:xfrm>
        </p:spPr>
        <p:txBody>
          <a:bodyPr/>
          <a:lstStyle/>
          <a:p>
            <a:r>
              <a:rPr lang="en-US" sz="2000" b="1" dirty="0" smtClean="0">
                <a:solidFill>
                  <a:srgbClr val="FFFFFF"/>
                </a:solidFill>
              </a:rPr>
              <a:t>The Blackest Swan of All: Hubble </a:t>
            </a:r>
            <a:r>
              <a:rPr lang="en-US" sz="2000" b="1" smtClean="0">
                <a:solidFill>
                  <a:srgbClr val="FFFFFF"/>
                </a:solidFill>
              </a:rPr>
              <a:t>Deep Field</a:t>
            </a:r>
            <a:endParaRPr lang="en-US" sz="2000" b="1" dirty="0">
              <a:solidFill>
                <a:srgbClr val="FFFFFF"/>
              </a:solidFill>
            </a:endParaRPr>
          </a:p>
        </p:txBody>
      </p:sp>
      <p:sp>
        <p:nvSpPr>
          <p:cNvPr id="4"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2"/>
                </a:solidFill>
                <a:latin typeface="Arial" charset="0"/>
                <a:ea typeface="Arial" charset="0"/>
                <a:cs typeface="Arial" charset="0"/>
              </a:defRPr>
            </a:lvl1pPr>
          </a:lstStyle>
          <a:p>
            <a:fld id="{E4DBDE34-E9B5-E04F-B662-69720E4BCB53}" type="slidenum">
              <a:rPr lang="en-US" smtClean="0">
                <a:solidFill>
                  <a:schemeClr val="bg1"/>
                </a:solidFill>
              </a:rPr>
              <a:pPr/>
              <a:t>21</a:t>
            </a:fld>
            <a:endParaRPr lang="en-US" dirty="0">
              <a:solidFill>
                <a:schemeClr val="bg1"/>
              </a:solidFill>
            </a:endParaRPr>
          </a:p>
        </p:txBody>
      </p:sp>
      <p:sp>
        <p:nvSpPr>
          <p:cNvPr id="5" name="Footer Placeholder 4"/>
          <p:cNvSpPr>
            <a:spLocks noGrp="1"/>
          </p:cNvSpPr>
          <p:nvPr>
            <p:ph type="ftr" sz="quarter" idx="3"/>
          </p:nvPr>
        </p:nvSpPr>
        <p:spPr>
          <a:xfrm>
            <a:off x="342170" y="4748784"/>
            <a:ext cx="2895600" cy="201168"/>
          </a:xfrm>
          <a:prstGeom prst="rect">
            <a:avLst/>
          </a:prstGeom>
        </p:spPr>
        <p:txBody>
          <a:bodyPr vert="horz" lIns="0" tIns="0" rIns="0" bIns="0" rtlCol="0" anchor="b" anchorCtr="0"/>
          <a:lstStyle>
            <a:lvl1pPr algn="l">
              <a:defRPr sz="700" b="0" i="0">
                <a:solidFill>
                  <a:schemeClr val="bg2"/>
                </a:solidFill>
                <a:latin typeface="Arial" charset="0"/>
                <a:ea typeface="Arial" charset="0"/>
                <a:cs typeface="Arial" charset="0"/>
              </a:defRPr>
            </a:lvl1pPr>
          </a:lstStyle>
          <a:p>
            <a:r>
              <a:rPr lang="en-US" smtClean="0">
                <a:solidFill>
                  <a:schemeClr val="bg1"/>
                </a:solidFill>
              </a:rPr>
              <a:t>Watson Health © IBM Corporation 2017</a:t>
            </a:r>
            <a:endParaRPr lang="en-US" dirty="0">
              <a:solidFill>
                <a:schemeClr val="bg1"/>
              </a:solidFill>
            </a:endParaRPr>
          </a:p>
        </p:txBody>
      </p:sp>
      <p:sp>
        <p:nvSpPr>
          <p:cNvPr id="6" name="TextBox 5"/>
          <p:cNvSpPr txBox="1"/>
          <p:nvPr/>
        </p:nvSpPr>
        <p:spPr>
          <a:xfrm>
            <a:off x="298722" y="662426"/>
            <a:ext cx="4503280" cy="3139321"/>
          </a:xfrm>
          <a:prstGeom prst="rect">
            <a:avLst/>
          </a:prstGeom>
          <a:solidFill>
            <a:srgbClr val="FFFFFF">
              <a:alpha val="0"/>
            </a:srgbClr>
          </a:solidFill>
        </p:spPr>
        <p:txBody>
          <a:bodyPr wrap="square" rtlCol="0">
            <a:spAutoFit/>
          </a:bodyPr>
          <a:lstStyle/>
          <a:p>
            <a:pPr marL="342900" indent="-342900">
              <a:buFont typeface="Wingdings" panose="05000000000000000000" pitchFamily="2" charset="2"/>
              <a:buChar char="Ø"/>
            </a:pPr>
            <a:r>
              <a:rPr lang="en-US" dirty="0" smtClean="0">
                <a:solidFill>
                  <a:srgbClr val="DEDEDE"/>
                </a:solidFill>
              </a:rPr>
              <a:t>In 1995, astronomers pointed the Hubble space telescope at a tiny speck of sky previously thought to be devoid of stars</a:t>
            </a:r>
          </a:p>
          <a:p>
            <a:pPr marL="342900" indent="-342900">
              <a:buFont typeface="Wingdings" panose="05000000000000000000" pitchFamily="2" charset="2"/>
              <a:buChar char="Ø"/>
            </a:pPr>
            <a:endParaRPr lang="en-US" dirty="0" smtClean="0">
              <a:solidFill>
                <a:srgbClr val="DEDEDE"/>
              </a:solidFill>
            </a:endParaRPr>
          </a:p>
          <a:p>
            <a:pPr marL="342900" indent="-342900">
              <a:buFont typeface="Wingdings" panose="05000000000000000000" pitchFamily="2" charset="2"/>
              <a:buChar char="Ø"/>
            </a:pPr>
            <a:r>
              <a:rPr lang="en-US" dirty="0" smtClean="0">
                <a:solidFill>
                  <a:srgbClr val="DEDEDE"/>
                </a:solidFill>
              </a:rPr>
              <a:t>In short … they tried to take a picture of “nothing”</a:t>
            </a:r>
          </a:p>
          <a:p>
            <a:pPr marL="342900" indent="-342900">
              <a:buFont typeface="Wingdings" panose="05000000000000000000" pitchFamily="2" charset="2"/>
              <a:buChar char="Ø"/>
            </a:pPr>
            <a:endParaRPr lang="en-US" dirty="0" smtClean="0">
              <a:solidFill>
                <a:srgbClr val="DEDEDE"/>
              </a:solidFill>
            </a:endParaRPr>
          </a:p>
          <a:p>
            <a:pPr marL="342900" indent="-342900">
              <a:buFont typeface="Wingdings" panose="05000000000000000000" pitchFamily="2" charset="2"/>
              <a:buChar char="Ø"/>
            </a:pPr>
            <a:r>
              <a:rPr lang="en-US" dirty="0" smtClean="0">
                <a:solidFill>
                  <a:srgbClr val="DEDEDE"/>
                </a:solidFill>
              </a:rPr>
              <a:t>The resultant image showed approx 3,000 galaxies, each comprising hundreds of millions of  stars</a:t>
            </a:r>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2562" y="662426"/>
            <a:ext cx="3785653" cy="3785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50159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73736"/>
            <a:ext cx="7748559" cy="381068"/>
          </a:xfrm>
        </p:spPr>
        <p:txBody>
          <a:bodyPr/>
          <a:lstStyle/>
          <a:p>
            <a:r>
              <a:rPr lang="en-US" sz="2000" b="1" dirty="0" smtClean="0">
                <a:solidFill>
                  <a:srgbClr val="FFFFFF"/>
                </a:solidFill>
              </a:rPr>
              <a:t>CRISP-DM: A Methodology for </a:t>
            </a:r>
            <a:r>
              <a:rPr lang="en-US" sz="2000" b="1" smtClean="0">
                <a:solidFill>
                  <a:srgbClr val="FFFFFF"/>
                </a:solidFill>
              </a:rPr>
              <a:t>Data Science</a:t>
            </a:r>
            <a:endParaRPr lang="en-US" sz="2000" b="1" dirty="0">
              <a:solidFill>
                <a:srgbClr val="FFFFFF"/>
              </a:solidFill>
            </a:endParaRPr>
          </a:p>
        </p:txBody>
      </p:sp>
      <p:sp>
        <p:nvSpPr>
          <p:cNvPr id="4"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2"/>
                </a:solidFill>
                <a:latin typeface="Arial" charset="0"/>
                <a:ea typeface="Arial" charset="0"/>
                <a:cs typeface="Arial" charset="0"/>
              </a:defRPr>
            </a:lvl1pPr>
          </a:lstStyle>
          <a:p>
            <a:fld id="{E4DBDE34-E9B5-E04F-B662-69720E4BCB53}" type="slidenum">
              <a:rPr lang="en-US" smtClean="0">
                <a:solidFill>
                  <a:schemeClr val="bg1"/>
                </a:solidFill>
              </a:rPr>
              <a:pPr/>
              <a:t>22</a:t>
            </a:fld>
            <a:endParaRPr lang="en-US" dirty="0">
              <a:solidFill>
                <a:schemeClr val="bg1"/>
              </a:solidFill>
            </a:endParaRPr>
          </a:p>
        </p:txBody>
      </p:sp>
      <p:sp>
        <p:nvSpPr>
          <p:cNvPr id="5" name="Footer Placeholder 4"/>
          <p:cNvSpPr>
            <a:spLocks noGrp="1"/>
          </p:cNvSpPr>
          <p:nvPr>
            <p:ph type="ftr" sz="quarter" idx="3"/>
          </p:nvPr>
        </p:nvSpPr>
        <p:spPr>
          <a:xfrm>
            <a:off x="342170" y="4748784"/>
            <a:ext cx="2895600" cy="201168"/>
          </a:xfrm>
          <a:prstGeom prst="rect">
            <a:avLst/>
          </a:prstGeom>
        </p:spPr>
        <p:txBody>
          <a:bodyPr vert="horz" lIns="0" tIns="0" rIns="0" bIns="0" rtlCol="0" anchor="b" anchorCtr="0"/>
          <a:lstStyle>
            <a:lvl1pPr algn="l">
              <a:defRPr sz="700" b="0" i="0">
                <a:solidFill>
                  <a:schemeClr val="bg2"/>
                </a:solidFill>
                <a:latin typeface="Arial" charset="0"/>
                <a:ea typeface="Arial" charset="0"/>
                <a:cs typeface="Arial" charset="0"/>
              </a:defRPr>
            </a:lvl1pPr>
          </a:lstStyle>
          <a:p>
            <a:r>
              <a:rPr lang="en-US" smtClean="0">
                <a:solidFill>
                  <a:schemeClr val="bg1"/>
                </a:solidFill>
              </a:rPr>
              <a:t>Watson Health © IBM Corporation 2017</a:t>
            </a:r>
            <a:endParaRPr lang="en-US" dirty="0">
              <a:solidFill>
                <a:schemeClr val="bg1"/>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8713" y="1166304"/>
            <a:ext cx="3481179" cy="3491728"/>
          </a:xfrm>
          <a:prstGeom prst="rect">
            <a:avLst/>
          </a:prstGeom>
          <a:solidFill>
            <a:srgbClr val="FFFFFF"/>
          </a:solidFill>
          <a:ln>
            <a:noFill/>
          </a:ln>
          <a:extLst/>
        </p:spPr>
      </p:pic>
      <p:sp>
        <p:nvSpPr>
          <p:cNvPr id="7" name="TextBox 6"/>
          <p:cNvSpPr txBox="1"/>
          <p:nvPr/>
        </p:nvSpPr>
        <p:spPr>
          <a:xfrm>
            <a:off x="292877" y="1166304"/>
            <a:ext cx="3868305" cy="1754326"/>
          </a:xfrm>
          <a:prstGeom prst="rect">
            <a:avLst/>
          </a:prstGeom>
          <a:solidFill>
            <a:srgbClr val="FFFFFF">
              <a:alpha val="0"/>
            </a:srgbClr>
          </a:solidFill>
        </p:spPr>
        <p:txBody>
          <a:bodyPr wrap="square" rtlCol="0">
            <a:spAutoFit/>
          </a:bodyPr>
          <a:lstStyle/>
          <a:p>
            <a:pPr marL="457200" indent="-457200">
              <a:buFont typeface="+mj-lt"/>
              <a:buAutoNum type="arabicPeriod"/>
            </a:pPr>
            <a:r>
              <a:rPr lang="en-US" dirty="0" smtClean="0">
                <a:solidFill>
                  <a:srgbClr val="DEDEDE"/>
                </a:solidFill>
              </a:rPr>
              <a:t>Business Understanding</a:t>
            </a:r>
          </a:p>
          <a:p>
            <a:pPr marL="457200" indent="-457200">
              <a:buFont typeface="+mj-lt"/>
              <a:buAutoNum type="arabicPeriod"/>
            </a:pPr>
            <a:r>
              <a:rPr lang="en-US" dirty="0" smtClean="0">
                <a:solidFill>
                  <a:srgbClr val="DEDEDE"/>
                </a:solidFill>
              </a:rPr>
              <a:t>Data Understanding</a:t>
            </a:r>
          </a:p>
          <a:p>
            <a:pPr marL="457200" indent="-457200">
              <a:buFont typeface="+mj-lt"/>
              <a:buAutoNum type="arabicPeriod"/>
            </a:pPr>
            <a:r>
              <a:rPr lang="en-US" dirty="0" smtClean="0">
                <a:solidFill>
                  <a:srgbClr val="DEDEDE"/>
                </a:solidFill>
              </a:rPr>
              <a:t>Data Preparation</a:t>
            </a:r>
          </a:p>
          <a:p>
            <a:pPr marL="457200" indent="-457200">
              <a:buFont typeface="+mj-lt"/>
              <a:buAutoNum type="arabicPeriod"/>
            </a:pPr>
            <a:r>
              <a:rPr lang="en-US" dirty="0" smtClean="0">
                <a:solidFill>
                  <a:srgbClr val="DEDEDE"/>
                </a:solidFill>
              </a:rPr>
              <a:t>Modeling</a:t>
            </a:r>
          </a:p>
          <a:p>
            <a:pPr marL="457200" indent="-457200">
              <a:buFont typeface="+mj-lt"/>
              <a:buAutoNum type="arabicPeriod"/>
            </a:pPr>
            <a:r>
              <a:rPr lang="en-US" dirty="0" smtClean="0">
                <a:solidFill>
                  <a:srgbClr val="DEDEDE"/>
                </a:solidFill>
              </a:rPr>
              <a:t>Evaluation</a:t>
            </a:r>
          </a:p>
          <a:p>
            <a:pPr marL="457200" indent="-457200">
              <a:buFont typeface="+mj-lt"/>
              <a:buAutoNum type="arabicPeriod"/>
            </a:pPr>
            <a:r>
              <a:rPr lang="en-US" dirty="0" smtClean="0">
                <a:solidFill>
                  <a:srgbClr val="DEDEDE"/>
                </a:solidFill>
              </a:rPr>
              <a:t>Deployment</a:t>
            </a:r>
            <a:endParaRPr lang="en-US" dirty="0">
              <a:solidFill>
                <a:srgbClr val="DEDEDE"/>
              </a:solidFill>
            </a:endParaRPr>
          </a:p>
        </p:txBody>
      </p:sp>
      <p:sp>
        <p:nvSpPr>
          <p:cNvPr id="8" name="TextBox 7"/>
          <p:cNvSpPr txBox="1"/>
          <p:nvPr/>
        </p:nvSpPr>
        <p:spPr>
          <a:xfrm>
            <a:off x="257173" y="612940"/>
            <a:ext cx="8332719" cy="369332"/>
          </a:xfrm>
          <a:prstGeom prst="rect">
            <a:avLst/>
          </a:prstGeom>
          <a:solidFill>
            <a:srgbClr val="FFFFFF">
              <a:alpha val="0"/>
            </a:srgbClr>
          </a:solidFill>
        </p:spPr>
        <p:txBody>
          <a:bodyPr wrap="square" rtlCol="0">
            <a:spAutoFit/>
          </a:bodyPr>
          <a:lstStyle/>
          <a:p>
            <a:r>
              <a:rPr lang="en-US" dirty="0" smtClean="0">
                <a:solidFill>
                  <a:srgbClr val="DEDEDE"/>
                </a:solidFill>
              </a:rPr>
              <a:t>Cross Industry Standard Process for Data Mining</a:t>
            </a:r>
          </a:p>
        </p:txBody>
      </p:sp>
    </p:spTree>
    <p:extLst>
      <p:ext uri="{BB962C8B-B14F-4D97-AF65-F5344CB8AC3E}">
        <p14:creationId xmlns:p14="http://schemas.microsoft.com/office/powerpoint/2010/main" val="10525085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73736"/>
            <a:ext cx="8476489" cy="381068"/>
          </a:xfrm>
        </p:spPr>
        <p:txBody>
          <a:bodyPr/>
          <a:lstStyle/>
          <a:p>
            <a:r>
              <a:rPr lang="en-US" sz="2000" b="1" dirty="0" smtClean="0">
                <a:solidFill>
                  <a:srgbClr val="FFFFFF"/>
                </a:solidFill>
              </a:rPr>
              <a:t>Can the Scientific Method Apply to Business?</a:t>
            </a:r>
            <a:endParaRPr lang="en-US" sz="2000" b="1" dirty="0">
              <a:solidFill>
                <a:srgbClr val="FFFFFF"/>
              </a:solidFill>
            </a:endParaRPr>
          </a:p>
        </p:txBody>
      </p:sp>
      <p:sp>
        <p:nvSpPr>
          <p:cNvPr id="4"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2"/>
                </a:solidFill>
                <a:latin typeface="Arial" charset="0"/>
                <a:ea typeface="Arial" charset="0"/>
                <a:cs typeface="Arial" charset="0"/>
              </a:defRPr>
            </a:lvl1pPr>
          </a:lstStyle>
          <a:p>
            <a:fld id="{E4DBDE34-E9B5-E04F-B662-69720E4BCB53}" type="slidenum">
              <a:rPr lang="en-US" smtClean="0">
                <a:solidFill>
                  <a:schemeClr val="bg1"/>
                </a:solidFill>
              </a:rPr>
              <a:pPr/>
              <a:t>23</a:t>
            </a:fld>
            <a:endParaRPr lang="en-US" dirty="0">
              <a:solidFill>
                <a:schemeClr val="bg1"/>
              </a:solidFill>
            </a:endParaRPr>
          </a:p>
        </p:txBody>
      </p:sp>
      <p:sp>
        <p:nvSpPr>
          <p:cNvPr id="5" name="Footer Placeholder 4"/>
          <p:cNvSpPr>
            <a:spLocks noGrp="1"/>
          </p:cNvSpPr>
          <p:nvPr>
            <p:ph type="ftr" sz="quarter" idx="3"/>
          </p:nvPr>
        </p:nvSpPr>
        <p:spPr>
          <a:xfrm>
            <a:off x="342170" y="4748784"/>
            <a:ext cx="2895600" cy="201168"/>
          </a:xfrm>
          <a:prstGeom prst="rect">
            <a:avLst/>
          </a:prstGeom>
        </p:spPr>
        <p:txBody>
          <a:bodyPr vert="horz" lIns="0" tIns="0" rIns="0" bIns="0" rtlCol="0" anchor="b" anchorCtr="0"/>
          <a:lstStyle>
            <a:lvl1pPr algn="l">
              <a:defRPr sz="700" b="0" i="0">
                <a:solidFill>
                  <a:schemeClr val="bg2"/>
                </a:solidFill>
                <a:latin typeface="Arial" charset="0"/>
                <a:ea typeface="Arial" charset="0"/>
                <a:cs typeface="Arial" charset="0"/>
              </a:defRPr>
            </a:lvl1pPr>
          </a:lstStyle>
          <a:p>
            <a:r>
              <a:rPr lang="en-US" smtClean="0">
                <a:solidFill>
                  <a:schemeClr val="bg1"/>
                </a:solidFill>
              </a:rPr>
              <a:t>Watson Health © IBM Corporation 2017</a:t>
            </a:r>
            <a:endParaRPr lang="en-US" dirty="0">
              <a:solidFill>
                <a:schemeClr val="bg1"/>
              </a:solidFill>
            </a:endParaRPr>
          </a:p>
        </p:txBody>
      </p:sp>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7896" y="578531"/>
            <a:ext cx="2519671" cy="2051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0958" y="578531"/>
            <a:ext cx="2027766" cy="2030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42170" y="2674261"/>
            <a:ext cx="3657600" cy="2062103"/>
          </a:xfrm>
          <a:prstGeom prst="rect">
            <a:avLst/>
          </a:prstGeom>
          <a:solidFill>
            <a:srgbClr val="FFFFFF"/>
          </a:solidFill>
        </p:spPr>
        <p:txBody>
          <a:bodyPr wrap="square" rtlCol="0">
            <a:spAutoFit/>
          </a:bodyPr>
          <a:lstStyle/>
          <a:p>
            <a:r>
              <a:rPr lang="en-US" sz="1600" u="sng" dirty="0" smtClean="0">
                <a:solidFill>
                  <a:srgbClr val="412356"/>
                </a:solidFill>
              </a:rPr>
              <a:t>Scientific Method</a:t>
            </a:r>
          </a:p>
          <a:p>
            <a:pPr marL="457200" indent="-457200">
              <a:buFont typeface="+mj-lt"/>
              <a:buAutoNum type="arabicPeriod"/>
            </a:pPr>
            <a:r>
              <a:rPr lang="en-US" sz="1600" dirty="0" smtClean="0">
                <a:solidFill>
                  <a:srgbClr val="412356"/>
                </a:solidFill>
              </a:rPr>
              <a:t>Make Observations</a:t>
            </a:r>
          </a:p>
          <a:p>
            <a:pPr marL="457200" indent="-457200">
              <a:buFont typeface="+mj-lt"/>
              <a:buAutoNum type="arabicPeriod"/>
            </a:pPr>
            <a:r>
              <a:rPr lang="en-US" sz="1600" dirty="0" smtClean="0">
                <a:solidFill>
                  <a:srgbClr val="412356"/>
                </a:solidFill>
              </a:rPr>
              <a:t>Think of Questions</a:t>
            </a:r>
          </a:p>
          <a:p>
            <a:pPr marL="457200" indent="-457200">
              <a:buFont typeface="+mj-lt"/>
              <a:buAutoNum type="arabicPeriod"/>
            </a:pPr>
            <a:r>
              <a:rPr lang="en-US" sz="1600" dirty="0" smtClean="0">
                <a:solidFill>
                  <a:srgbClr val="412356"/>
                </a:solidFill>
              </a:rPr>
              <a:t>Formulate Hypotheses</a:t>
            </a:r>
          </a:p>
          <a:p>
            <a:pPr marL="457200" indent="-457200">
              <a:buFont typeface="+mj-lt"/>
              <a:buAutoNum type="arabicPeriod"/>
            </a:pPr>
            <a:r>
              <a:rPr lang="en-US" sz="1600" dirty="0" smtClean="0">
                <a:solidFill>
                  <a:srgbClr val="412356"/>
                </a:solidFill>
              </a:rPr>
              <a:t>Develop Testable Predictions</a:t>
            </a:r>
          </a:p>
          <a:p>
            <a:pPr marL="457200" indent="-457200">
              <a:buFont typeface="+mj-lt"/>
              <a:buAutoNum type="arabicPeriod"/>
            </a:pPr>
            <a:r>
              <a:rPr lang="en-US" sz="1600" dirty="0" smtClean="0">
                <a:solidFill>
                  <a:srgbClr val="412356"/>
                </a:solidFill>
              </a:rPr>
              <a:t>Gather Data &amp; Test Predictions</a:t>
            </a:r>
          </a:p>
          <a:p>
            <a:pPr marL="457200" indent="-457200">
              <a:buFont typeface="+mj-lt"/>
              <a:buAutoNum type="arabicPeriod"/>
            </a:pPr>
            <a:r>
              <a:rPr lang="en-US" sz="1600" dirty="0" smtClean="0">
                <a:solidFill>
                  <a:srgbClr val="412356"/>
                </a:solidFill>
              </a:rPr>
              <a:t>Modify Hypotheses</a:t>
            </a:r>
          </a:p>
          <a:p>
            <a:pPr marL="457200" indent="-457200">
              <a:buFont typeface="+mj-lt"/>
              <a:buAutoNum type="arabicPeriod"/>
            </a:pPr>
            <a:r>
              <a:rPr lang="en-US" sz="1600" dirty="0" smtClean="0">
                <a:solidFill>
                  <a:srgbClr val="412356"/>
                </a:solidFill>
              </a:rPr>
              <a:t>Develop General Theories</a:t>
            </a:r>
          </a:p>
        </p:txBody>
      </p:sp>
      <p:sp>
        <p:nvSpPr>
          <p:cNvPr id="9" name="TextBox 8"/>
          <p:cNvSpPr txBox="1"/>
          <p:nvPr/>
        </p:nvSpPr>
        <p:spPr>
          <a:xfrm>
            <a:off x="5161722" y="2674261"/>
            <a:ext cx="2933798" cy="2100203"/>
          </a:xfrm>
          <a:prstGeom prst="rect">
            <a:avLst/>
          </a:prstGeom>
          <a:solidFill>
            <a:srgbClr val="FFFFFF"/>
          </a:solidFill>
        </p:spPr>
        <p:txBody>
          <a:bodyPr wrap="square" rtlCol="0">
            <a:spAutoFit/>
          </a:bodyPr>
          <a:lstStyle/>
          <a:p>
            <a:r>
              <a:rPr lang="en-US" sz="1600" u="sng" dirty="0" smtClean="0">
                <a:solidFill>
                  <a:srgbClr val="412356"/>
                </a:solidFill>
              </a:rPr>
              <a:t>CRISP-DM</a:t>
            </a:r>
          </a:p>
          <a:p>
            <a:pPr marL="457200" indent="-457200">
              <a:buFont typeface="+mj-lt"/>
              <a:buAutoNum type="arabicPeriod"/>
            </a:pPr>
            <a:r>
              <a:rPr lang="en-US" sz="1600" dirty="0" smtClean="0">
                <a:solidFill>
                  <a:srgbClr val="412356"/>
                </a:solidFill>
              </a:rPr>
              <a:t>Business Understanding</a:t>
            </a:r>
          </a:p>
          <a:p>
            <a:pPr marL="457200" indent="-457200">
              <a:buFont typeface="+mj-lt"/>
              <a:buAutoNum type="arabicPeriod"/>
            </a:pPr>
            <a:r>
              <a:rPr lang="en-US" sz="1600" dirty="0" smtClean="0">
                <a:solidFill>
                  <a:srgbClr val="412356"/>
                </a:solidFill>
              </a:rPr>
              <a:t>Data Understanding</a:t>
            </a:r>
          </a:p>
          <a:p>
            <a:pPr marL="457200" indent="-457200">
              <a:buFont typeface="+mj-lt"/>
              <a:buAutoNum type="arabicPeriod"/>
            </a:pPr>
            <a:r>
              <a:rPr lang="en-US" sz="1600" dirty="0" smtClean="0">
                <a:solidFill>
                  <a:srgbClr val="412356"/>
                </a:solidFill>
              </a:rPr>
              <a:t>Data Preparation</a:t>
            </a:r>
          </a:p>
          <a:p>
            <a:pPr marL="457200" indent="-457200">
              <a:buFont typeface="+mj-lt"/>
              <a:buAutoNum type="arabicPeriod"/>
            </a:pPr>
            <a:r>
              <a:rPr lang="en-US" sz="1600" dirty="0" smtClean="0">
                <a:solidFill>
                  <a:srgbClr val="412356"/>
                </a:solidFill>
              </a:rPr>
              <a:t>Modeling</a:t>
            </a:r>
          </a:p>
          <a:p>
            <a:pPr marL="457200" indent="-457200">
              <a:buFont typeface="+mj-lt"/>
              <a:buAutoNum type="arabicPeriod"/>
            </a:pPr>
            <a:r>
              <a:rPr lang="en-US" sz="1600" dirty="0" smtClean="0">
                <a:solidFill>
                  <a:srgbClr val="412356"/>
                </a:solidFill>
              </a:rPr>
              <a:t>Evaluation</a:t>
            </a:r>
          </a:p>
          <a:p>
            <a:pPr marL="457200" indent="-457200">
              <a:buFont typeface="+mj-lt"/>
              <a:buAutoNum type="arabicPeriod"/>
            </a:pPr>
            <a:r>
              <a:rPr lang="en-US" sz="1600" dirty="0" smtClean="0">
                <a:solidFill>
                  <a:srgbClr val="412356"/>
                </a:solidFill>
              </a:rPr>
              <a:t>Deployment</a:t>
            </a:r>
          </a:p>
          <a:p>
            <a:pPr marL="457200" indent="-457200">
              <a:buFont typeface="+mj-lt"/>
              <a:buAutoNum type="arabicPeriod"/>
            </a:pPr>
            <a:endParaRPr lang="en-US" sz="1600" dirty="0" smtClean="0">
              <a:solidFill>
                <a:srgbClr val="412356"/>
              </a:solidFill>
            </a:endParaRPr>
          </a:p>
        </p:txBody>
      </p:sp>
      <p:cxnSp>
        <p:nvCxnSpPr>
          <p:cNvPr id="10" name="Straight Arrow Connector 9"/>
          <p:cNvCxnSpPr/>
          <p:nvPr/>
        </p:nvCxnSpPr>
        <p:spPr>
          <a:xfrm>
            <a:off x="2743199" y="3090787"/>
            <a:ext cx="2504662" cy="106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637183" y="3101397"/>
            <a:ext cx="2610678" cy="24449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981739" y="3088977"/>
            <a:ext cx="2266122" cy="50229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538330" y="3076557"/>
            <a:ext cx="1709531" cy="74331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713922" y="3315920"/>
            <a:ext cx="1447800" cy="77878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713922" y="3557588"/>
            <a:ext cx="1447800" cy="537117"/>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713922" y="3859773"/>
            <a:ext cx="1447800" cy="23493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637183" y="4094704"/>
            <a:ext cx="2524539" cy="22680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332922" y="4340087"/>
            <a:ext cx="1828800" cy="22860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0135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73736"/>
            <a:ext cx="8186125" cy="381068"/>
          </a:xfrm>
        </p:spPr>
        <p:txBody>
          <a:bodyPr/>
          <a:lstStyle/>
          <a:p>
            <a:r>
              <a:rPr lang="en-US" sz="2000" b="1" dirty="0" smtClean="0">
                <a:solidFill>
                  <a:srgbClr val="FFFFFF"/>
                </a:solidFill>
              </a:rPr>
              <a:t>CRISP-DM</a:t>
            </a:r>
            <a:r>
              <a:rPr lang="en-US" sz="2000" b="1" smtClean="0">
                <a:solidFill>
                  <a:srgbClr val="FFFFFF"/>
                </a:solidFill>
              </a:rPr>
              <a:t>: Methodology for Data Science</a:t>
            </a:r>
            <a:endParaRPr lang="en-US" sz="2000" b="1" dirty="0">
              <a:solidFill>
                <a:srgbClr val="FFFFFF"/>
              </a:solidFill>
            </a:endParaRPr>
          </a:p>
        </p:txBody>
      </p:sp>
      <p:sp>
        <p:nvSpPr>
          <p:cNvPr id="4"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2"/>
                </a:solidFill>
                <a:latin typeface="Arial" charset="0"/>
                <a:ea typeface="Arial" charset="0"/>
                <a:cs typeface="Arial" charset="0"/>
              </a:defRPr>
            </a:lvl1pPr>
          </a:lstStyle>
          <a:p>
            <a:fld id="{E4DBDE34-E9B5-E04F-B662-69720E4BCB53}" type="slidenum">
              <a:rPr lang="en-US" smtClean="0">
                <a:solidFill>
                  <a:schemeClr val="bg1"/>
                </a:solidFill>
              </a:rPr>
              <a:pPr/>
              <a:t>24</a:t>
            </a:fld>
            <a:endParaRPr lang="en-US" dirty="0">
              <a:solidFill>
                <a:schemeClr val="bg1"/>
              </a:solidFill>
            </a:endParaRPr>
          </a:p>
        </p:txBody>
      </p:sp>
      <p:sp>
        <p:nvSpPr>
          <p:cNvPr id="5" name="Footer Placeholder 4"/>
          <p:cNvSpPr>
            <a:spLocks noGrp="1"/>
          </p:cNvSpPr>
          <p:nvPr>
            <p:ph type="ftr" sz="quarter" idx="3"/>
          </p:nvPr>
        </p:nvSpPr>
        <p:spPr>
          <a:xfrm>
            <a:off x="342170" y="4748784"/>
            <a:ext cx="2895600" cy="201168"/>
          </a:xfrm>
          <a:prstGeom prst="rect">
            <a:avLst/>
          </a:prstGeom>
        </p:spPr>
        <p:txBody>
          <a:bodyPr vert="horz" lIns="0" tIns="0" rIns="0" bIns="0" rtlCol="0" anchor="b" anchorCtr="0"/>
          <a:lstStyle>
            <a:lvl1pPr algn="l">
              <a:defRPr sz="700" b="0" i="0">
                <a:solidFill>
                  <a:schemeClr val="bg2"/>
                </a:solidFill>
                <a:latin typeface="Arial" charset="0"/>
                <a:ea typeface="Arial" charset="0"/>
                <a:cs typeface="Arial" charset="0"/>
              </a:defRPr>
            </a:lvl1pPr>
          </a:lstStyle>
          <a:p>
            <a:r>
              <a:rPr lang="en-US" smtClean="0">
                <a:solidFill>
                  <a:schemeClr val="bg1"/>
                </a:solidFill>
              </a:rPr>
              <a:t>Watson Health © IBM Corporation 2017</a:t>
            </a:r>
            <a:endParaRPr lang="en-US"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69" y="637931"/>
            <a:ext cx="8817887" cy="3400965"/>
          </a:xfrm>
          <a:prstGeom prst="rect">
            <a:avLst/>
          </a:prstGeom>
        </p:spPr>
      </p:pic>
    </p:spTree>
    <p:extLst>
      <p:ext uri="{BB962C8B-B14F-4D97-AF65-F5344CB8AC3E}">
        <p14:creationId xmlns:p14="http://schemas.microsoft.com/office/powerpoint/2010/main" val="16340788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2"/>
                </a:solidFill>
                <a:latin typeface="Arial" charset="0"/>
                <a:ea typeface="Arial" charset="0"/>
                <a:cs typeface="Arial" charset="0"/>
              </a:defRPr>
            </a:lvl1pPr>
          </a:lstStyle>
          <a:p>
            <a:fld id="{E4DBDE34-E9B5-E04F-B662-69720E4BCB53}" type="slidenum">
              <a:rPr lang="en-US" smtClean="0">
                <a:solidFill>
                  <a:schemeClr val="bg1"/>
                </a:solidFill>
              </a:rPr>
              <a:pPr/>
              <a:t>25</a:t>
            </a:fld>
            <a:endParaRPr lang="en-US" dirty="0">
              <a:solidFill>
                <a:schemeClr val="bg1"/>
              </a:solidFill>
            </a:endParaRPr>
          </a:p>
        </p:txBody>
      </p:sp>
      <p:sp>
        <p:nvSpPr>
          <p:cNvPr id="5" name="Footer Placeholder 4"/>
          <p:cNvSpPr>
            <a:spLocks noGrp="1"/>
          </p:cNvSpPr>
          <p:nvPr>
            <p:ph type="ftr" sz="quarter" idx="3"/>
          </p:nvPr>
        </p:nvSpPr>
        <p:spPr>
          <a:xfrm>
            <a:off x="342170" y="4748784"/>
            <a:ext cx="2895600" cy="201168"/>
          </a:xfrm>
          <a:prstGeom prst="rect">
            <a:avLst/>
          </a:prstGeom>
        </p:spPr>
        <p:txBody>
          <a:bodyPr vert="horz" lIns="0" tIns="0" rIns="0" bIns="0" rtlCol="0" anchor="b" anchorCtr="0"/>
          <a:lstStyle>
            <a:lvl1pPr algn="l">
              <a:defRPr sz="700" b="0" i="0">
                <a:solidFill>
                  <a:schemeClr val="bg2"/>
                </a:solidFill>
                <a:latin typeface="Arial" charset="0"/>
                <a:ea typeface="Arial" charset="0"/>
                <a:cs typeface="Arial" charset="0"/>
              </a:defRPr>
            </a:lvl1pPr>
          </a:lstStyle>
          <a:p>
            <a:r>
              <a:rPr lang="en-US" smtClean="0">
                <a:solidFill>
                  <a:schemeClr val="bg1"/>
                </a:solidFill>
              </a:rPr>
              <a:t>Watson Health © IBM Corporation 2017</a:t>
            </a:r>
            <a:endParaRPr lang="en-US" dirty="0">
              <a:solidFill>
                <a:schemeClr val="bg1"/>
              </a:solidFill>
            </a:endParaRPr>
          </a:p>
        </p:txBody>
      </p:sp>
      <p:sp>
        <p:nvSpPr>
          <p:cNvPr id="6" name="TextBox 5"/>
          <p:cNvSpPr txBox="1"/>
          <p:nvPr/>
        </p:nvSpPr>
        <p:spPr>
          <a:xfrm>
            <a:off x="1014820" y="3518574"/>
            <a:ext cx="6810345" cy="923330"/>
          </a:xfrm>
          <a:prstGeom prst="rect">
            <a:avLst/>
          </a:prstGeom>
          <a:noFill/>
          <a:effectLst>
            <a:outerShdw sx="1000" sy="1000" algn="ctr" rotWithShape="0">
              <a:srgbClr val="000000"/>
            </a:outerShdw>
            <a:reflection endPos="0" dir="5400000" sy="-100000" algn="bl" rotWithShape="0"/>
          </a:effectLst>
        </p:spPr>
        <p:txBody>
          <a:bodyPr wrap="square" lIns="91440" tIns="45720" rIns="91440" bIns="45720" rtlCol="0">
            <a:spAutoFit/>
          </a:bodyPr>
          <a:lstStyle/>
          <a:p>
            <a:r>
              <a:rPr lang="en-US" sz="5400" b="1" dirty="0">
                <a:solidFill>
                  <a:srgbClr val="FFFFFF"/>
                </a:solidFill>
                <a:effectLst>
                  <a:reflection blurRad="6350" stA="34000" endPos="39000" dist="12700" dir="5400000" sy="-100000" algn="bl" rotWithShape="0"/>
                </a:effectLst>
              </a:rPr>
              <a:t>THANK </a:t>
            </a:r>
            <a:r>
              <a:rPr lang="en-US" sz="5400" b="1" dirty="0" smtClean="0">
                <a:solidFill>
                  <a:srgbClr val="FFFFFF"/>
                </a:solidFill>
                <a:effectLst>
                  <a:reflection blurRad="6350" stA="34000" endPos="39000" dist="12700" dir="5400000" sy="-100000" algn="bl" rotWithShape="0"/>
                </a:effectLst>
              </a:rPr>
              <a:t>YOU!</a:t>
            </a:r>
            <a:endParaRPr lang="en-US" sz="5400" b="1" dirty="0">
              <a:solidFill>
                <a:srgbClr val="FFFFFF"/>
              </a:solidFill>
              <a:effectLst>
                <a:reflection blurRad="6350" stA="34000" endPos="39000" dist="12700" dir="5400000" sy="-100000" algn="bl" rotWithShape="0"/>
              </a:effectLst>
            </a:endParaRPr>
          </a:p>
        </p:txBody>
      </p:sp>
      <p:pic>
        <p:nvPicPr>
          <p:cNvPr id="7" name="Picture 6" descr="http://4.bp.blogspot.com/-I__aTGfcDjc/U9VYDlGtxtI/AAAAAAAAAng/vwIAW6-rnos/s1600/image0001.jpg"/>
          <p:cNvPicPr>
            <a:picLocks noChangeAspect="1" noChangeArrowheads="1"/>
          </p:cNvPicPr>
          <p:nvPr/>
        </p:nvPicPr>
        <p:blipFill rotWithShape="1">
          <a:blip r:embed="rId2">
            <a:extLst>
              <a:ext uri="{28A0092B-C50C-407E-A947-70E740481C1C}">
                <a14:useLocalDpi xmlns:a14="http://schemas.microsoft.com/office/drawing/2010/main" val="0"/>
              </a:ext>
            </a:extLst>
          </a:blip>
          <a:srcRect t="8977" b="9487"/>
          <a:stretch/>
        </p:blipFill>
        <p:spPr bwMode="auto">
          <a:xfrm>
            <a:off x="1032178" y="287502"/>
            <a:ext cx="6792987" cy="312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6366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73736"/>
            <a:ext cx="6924281" cy="381068"/>
          </a:xfrm>
        </p:spPr>
        <p:txBody>
          <a:bodyPr/>
          <a:lstStyle/>
          <a:p>
            <a:r>
              <a:rPr lang="en-US" sz="2000" b="1" dirty="0" smtClean="0">
                <a:solidFill>
                  <a:srgbClr val="FFFFFF"/>
                </a:solidFill>
              </a:rPr>
              <a:t>An Ocean of Big Data </a:t>
            </a:r>
            <a:r>
              <a:rPr lang="mr-IN" sz="2000" b="1" dirty="0" smtClean="0">
                <a:solidFill>
                  <a:srgbClr val="FFFFFF"/>
                </a:solidFill>
              </a:rPr>
              <a:t>…</a:t>
            </a:r>
            <a:r>
              <a:rPr lang="en-US" sz="2000" b="1" dirty="0" smtClean="0">
                <a:solidFill>
                  <a:srgbClr val="FFFFFF"/>
                </a:solidFill>
              </a:rPr>
              <a:t> There Be Dragons Out There</a:t>
            </a:r>
            <a:endParaRPr lang="en-US" sz="2000" b="1" dirty="0">
              <a:solidFill>
                <a:srgbClr val="FFFFFF"/>
              </a:solidFill>
            </a:endParaRPr>
          </a:p>
        </p:txBody>
      </p:sp>
      <p:sp>
        <p:nvSpPr>
          <p:cNvPr id="4"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2"/>
                </a:solidFill>
                <a:latin typeface="Arial" charset="0"/>
                <a:ea typeface="Arial" charset="0"/>
                <a:cs typeface="Arial" charset="0"/>
              </a:defRPr>
            </a:lvl1pPr>
          </a:lstStyle>
          <a:p>
            <a:fld id="{E4DBDE34-E9B5-E04F-B662-69720E4BCB53}" type="slidenum">
              <a:rPr lang="en-US" smtClean="0">
                <a:solidFill>
                  <a:schemeClr val="bg1"/>
                </a:solidFill>
              </a:rPr>
              <a:pPr/>
              <a:t>3</a:t>
            </a:fld>
            <a:endParaRPr lang="en-US" dirty="0">
              <a:solidFill>
                <a:schemeClr val="bg1"/>
              </a:solidFill>
            </a:endParaRPr>
          </a:p>
        </p:txBody>
      </p:sp>
      <p:sp>
        <p:nvSpPr>
          <p:cNvPr id="5" name="Footer Placeholder 4"/>
          <p:cNvSpPr>
            <a:spLocks noGrp="1"/>
          </p:cNvSpPr>
          <p:nvPr>
            <p:ph type="ftr" sz="quarter" idx="3"/>
          </p:nvPr>
        </p:nvSpPr>
        <p:spPr>
          <a:xfrm>
            <a:off x="342170" y="4748784"/>
            <a:ext cx="2895600" cy="201168"/>
          </a:xfrm>
          <a:prstGeom prst="rect">
            <a:avLst/>
          </a:prstGeom>
        </p:spPr>
        <p:txBody>
          <a:bodyPr vert="horz" lIns="0" tIns="0" rIns="0" bIns="0" rtlCol="0" anchor="b" anchorCtr="0"/>
          <a:lstStyle>
            <a:lvl1pPr algn="l">
              <a:defRPr sz="700" b="0" i="0">
                <a:solidFill>
                  <a:schemeClr val="bg2"/>
                </a:solidFill>
                <a:latin typeface="Arial" charset="0"/>
                <a:ea typeface="Arial" charset="0"/>
                <a:cs typeface="Arial" charset="0"/>
              </a:defRPr>
            </a:lvl1pPr>
          </a:lstStyle>
          <a:p>
            <a:r>
              <a:rPr lang="en-US" smtClean="0">
                <a:solidFill>
                  <a:schemeClr val="bg1"/>
                </a:solidFill>
              </a:rPr>
              <a:t>Watson Health © IBM Corporation 2017</a:t>
            </a:r>
            <a:endParaRPr lang="en-US" dirty="0">
              <a:solidFill>
                <a:schemeClr val="bg1"/>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626" y="561741"/>
            <a:ext cx="7339914" cy="4128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4827373" y="2364259"/>
            <a:ext cx="609600" cy="766119"/>
          </a:xfrm>
          <a:prstGeom prst="ellipse">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Oval 8"/>
          <p:cNvSpPr/>
          <p:nvPr/>
        </p:nvSpPr>
        <p:spPr>
          <a:xfrm>
            <a:off x="5000368" y="173736"/>
            <a:ext cx="1169773" cy="381068"/>
          </a:xfrm>
          <a:prstGeom prst="ellipse">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Oval 9"/>
          <p:cNvSpPr/>
          <p:nvPr/>
        </p:nvSpPr>
        <p:spPr>
          <a:xfrm>
            <a:off x="6236043" y="173736"/>
            <a:ext cx="799071" cy="164015"/>
          </a:xfrm>
          <a:prstGeom prst="ellipse">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 name="Oval 2"/>
          <p:cNvSpPr/>
          <p:nvPr/>
        </p:nvSpPr>
        <p:spPr>
          <a:xfrm>
            <a:off x="4728020" y="2250841"/>
            <a:ext cx="908604" cy="879537"/>
          </a:xfrm>
          <a:prstGeom prst="ellipse">
            <a:avLst/>
          </a:prstGeom>
          <a:ln w="38100">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1294540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73736"/>
            <a:ext cx="4459941" cy="381068"/>
          </a:xfrm>
        </p:spPr>
        <p:txBody>
          <a:bodyPr/>
          <a:lstStyle/>
          <a:p>
            <a:r>
              <a:rPr lang="en-US" sz="2000" b="1" dirty="0" smtClean="0">
                <a:solidFill>
                  <a:srgbClr val="FFFFFF"/>
                </a:solidFill>
              </a:rPr>
              <a:t>Big Data?</a:t>
            </a:r>
            <a:endParaRPr lang="en-US" sz="2000" b="1" dirty="0">
              <a:solidFill>
                <a:srgbClr val="FFFFFF"/>
              </a:solidFill>
            </a:endParaRPr>
          </a:p>
        </p:txBody>
      </p:sp>
      <p:sp>
        <p:nvSpPr>
          <p:cNvPr id="4"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2"/>
                </a:solidFill>
                <a:latin typeface="Arial" charset="0"/>
                <a:ea typeface="Arial" charset="0"/>
                <a:cs typeface="Arial" charset="0"/>
              </a:defRPr>
            </a:lvl1pPr>
          </a:lstStyle>
          <a:p>
            <a:fld id="{E4DBDE34-E9B5-E04F-B662-69720E4BCB53}" type="slidenum">
              <a:rPr lang="en-US" smtClean="0">
                <a:solidFill>
                  <a:schemeClr val="bg1"/>
                </a:solidFill>
              </a:rPr>
              <a:pPr/>
              <a:t>4</a:t>
            </a:fld>
            <a:endParaRPr lang="en-US" dirty="0">
              <a:solidFill>
                <a:schemeClr val="bg1"/>
              </a:solidFill>
            </a:endParaRPr>
          </a:p>
        </p:txBody>
      </p:sp>
      <p:sp>
        <p:nvSpPr>
          <p:cNvPr id="5" name="Footer Placeholder 4"/>
          <p:cNvSpPr>
            <a:spLocks noGrp="1"/>
          </p:cNvSpPr>
          <p:nvPr>
            <p:ph type="ftr" sz="quarter" idx="3"/>
          </p:nvPr>
        </p:nvSpPr>
        <p:spPr>
          <a:xfrm>
            <a:off x="342170" y="4748784"/>
            <a:ext cx="2895600" cy="201168"/>
          </a:xfrm>
          <a:prstGeom prst="rect">
            <a:avLst/>
          </a:prstGeom>
        </p:spPr>
        <p:txBody>
          <a:bodyPr vert="horz" lIns="0" tIns="0" rIns="0" bIns="0" rtlCol="0" anchor="b" anchorCtr="0"/>
          <a:lstStyle>
            <a:lvl1pPr algn="l">
              <a:defRPr sz="700" b="0" i="0">
                <a:solidFill>
                  <a:schemeClr val="bg2"/>
                </a:solidFill>
                <a:latin typeface="Arial" charset="0"/>
                <a:ea typeface="Arial" charset="0"/>
                <a:cs typeface="Arial" charset="0"/>
              </a:defRPr>
            </a:lvl1pPr>
          </a:lstStyle>
          <a:p>
            <a:r>
              <a:rPr lang="en-US" smtClean="0">
                <a:solidFill>
                  <a:schemeClr val="bg1"/>
                </a:solidFill>
              </a:rPr>
              <a:t>Watson Health © IBM Corporation 2017</a:t>
            </a:r>
            <a:endParaRPr lang="en-US" dirty="0">
              <a:solidFill>
                <a:schemeClr val="bg1"/>
              </a:solidFill>
            </a:endParaRPr>
          </a:p>
        </p:txBody>
      </p:sp>
      <p:sp>
        <p:nvSpPr>
          <p:cNvPr id="8" name="Oval 7"/>
          <p:cNvSpPr/>
          <p:nvPr/>
        </p:nvSpPr>
        <p:spPr>
          <a:xfrm>
            <a:off x="4242486" y="1309816"/>
            <a:ext cx="1309817" cy="2034746"/>
          </a:xfrm>
          <a:prstGeom prst="ellipse">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818" y="626557"/>
            <a:ext cx="7315201" cy="4111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86889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73736"/>
            <a:ext cx="5528334" cy="381068"/>
          </a:xfrm>
        </p:spPr>
        <p:txBody>
          <a:bodyPr/>
          <a:lstStyle/>
          <a:p>
            <a:r>
              <a:rPr lang="en-US" sz="2000" b="1" dirty="0" smtClean="0">
                <a:solidFill>
                  <a:srgbClr val="FFFFFF"/>
                </a:solidFill>
              </a:rPr>
              <a:t>Back in the Day, We Just Called it “Data”</a:t>
            </a:r>
            <a:endParaRPr lang="en-US" sz="2000" b="1" dirty="0">
              <a:solidFill>
                <a:srgbClr val="FFFFFF"/>
              </a:solidFill>
            </a:endParaRPr>
          </a:p>
        </p:txBody>
      </p:sp>
      <p:sp>
        <p:nvSpPr>
          <p:cNvPr id="4"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2"/>
                </a:solidFill>
                <a:latin typeface="Arial" charset="0"/>
                <a:ea typeface="Arial" charset="0"/>
                <a:cs typeface="Arial" charset="0"/>
              </a:defRPr>
            </a:lvl1pPr>
          </a:lstStyle>
          <a:p>
            <a:fld id="{E4DBDE34-E9B5-E04F-B662-69720E4BCB53}" type="slidenum">
              <a:rPr lang="en-US" smtClean="0">
                <a:solidFill>
                  <a:schemeClr val="bg1"/>
                </a:solidFill>
              </a:rPr>
              <a:pPr/>
              <a:t>5</a:t>
            </a:fld>
            <a:endParaRPr lang="en-US" dirty="0">
              <a:solidFill>
                <a:schemeClr val="bg1"/>
              </a:solidFill>
            </a:endParaRPr>
          </a:p>
        </p:txBody>
      </p:sp>
      <p:sp>
        <p:nvSpPr>
          <p:cNvPr id="5" name="Footer Placeholder 4"/>
          <p:cNvSpPr>
            <a:spLocks noGrp="1"/>
          </p:cNvSpPr>
          <p:nvPr>
            <p:ph type="ftr" sz="quarter" idx="3"/>
          </p:nvPr>
        </p:nvSpPr>
        <p:spPr>
          <a:xfrm>
            <a:off x="342170" y="4748784"/>
            <a:ext cx="2895600" cy="201168"/>
          </a:xfrm>
          <a:prstGeom prst="rect">
            <a:avLst/>
          </a:prstGeom>
        </p:spPr>
        <p:txBody>
          <a:bodyPr vert="horz" lIns="0" tIns="0" rIns="0" bIns="0" rtlCol="0" anchor="b" anchorCtr="0"/>
          <a:lstStyle>
            <a:lvl1pPr algn="l">
              <a:defRPr sz="700" b="0" i="0">
                <a:solidFill>
                  <a:schemeClr val="bg2"/>
                </a:solidFill>
                <a:latin typeface="Arial" charset="0"/>
                <a:ea typeface="Arial" charset="0"/>
                <a:cs typeface="Arial" charset="0"/>
              </a:defRPr>
            </a:lvl1pPr>
          </a:lstStyle>
          <a:p>
            <a:r>
              <a:rPr lang="en-US" smtClean="0">
                <a:solidFill>
                  <a:schemeClr val="bg1"/>
                </a:solidFill>
              </a:rPr>
              <a:t>Watson Health © IBM Corporation 2017</a:t>
            </a:r>
            <a:endParaRPr lang="en-US" dirty="0">
              <a:solidFill>
                <a:schemeClr val="bg1"/>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8" y="636944"/>
            <a:ext cx="3659345" cy="2195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709" y="2475166"/>
            <a:ext cx="2130692" cy="2130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011293" y="617770"/>
            <a:ext cx="4904107" cy="1754326"/>
          </a:xfrm>
          <a:prstGeom prst="rect">
            <a:avLst/>
          </a:prstGeom>
          <a:solidFill>
            <a:srgbClr val="FFFFFF">
              <a:alpha val="0"/>
            </a:srgbClr>
          </a:solidFill>
        </p:spPr>
        <p:txBody>
          <a:bodyPr wrap="square" rtlCol="0">
            <a:spAutoFit/>
          </a:bodyPr>
          <a:lstStyle/>
          <a:p>
            <a:r>
              <a:rPr lang="en-US" dirty="0" smtClean="0">
                <a:solidFill>
                  <a:srgbClr val="DEDEDE"/>
                </a:solidFill>
              </a:rPr>
              <a:t>Historically, customer-related data sources were </a:t>
            </a:r>
            <a:r>
              <a:rPr lang="en-US" b="1" dirty="0" smtClean="0">
                <a:solidFill>
                  <a:srgbClr val="FFFF00"/>
                </a:solidFill>
              </a:rPr>
              <a:t>controlled by the enterprise</a:t>
            </a:r>
            <a:r>
              <a:rPr lang="en-US" dirty="0" smtClean="0">
                <a:solidFill>
                  <a:srgbClr val="DEDEDE"/>
                </a:solidFill>
              </a:rPr>
              <a:t>.  </a:t>
            </a:r>
            <a:endParaRPr lang="en-US" dirty="0">
              <a:solidFill>
                <a:srgbClr val="DEDEDE"/>
              </a:solidFill>
            </a:endParaRPr>
          </a:p>
          <a:p>
            <a:r>
              <a:rPr lang="en-US" dirty="0" smtClean="0">
                <a:solidFill>
                  <a:srgbClr val="DEDEDE"/>
                </a:solidFill>
              </a:rPr>
              <a:t>Data characterized by</a:t>
            </a:r>
          </a:p>
          <a:p>
            <a:pPr marL="285750" indent="-285750">
              <a:buFont typeface="Arial" panose="020B0604020202020204" pitchFamily="34" charset="0"/>
              <a:buChar char="•"/>
            </a:pPr>
            <a:r>
              <a:rPr lang="en-US" dirty="0" smtClean="0">
                <a:solidFill>
                  <a:srgbClr val="DEDEDE"/>
                </a:solidFill>
              </a:rPr>
              <a:t>Homogeneity of record types</a:t>
            </a:r>
          </a:p>
          <a:p>
            <a:pPr marL="285750" indent="-285750">
              <a:buFont typeface="Arial" panose="020B0604020202020204" pitchFamily="34" charset="0"/>
              <a:buChar char="•"/>
            </a:pPr>
            <a:r>
              <a:rPr lang="en-US" dirty="0" smtClean="0">
                <a:solidFill>
                  <a:srgbClr val="DEDEDE"/>
                </a:solidFill>
              </a:rPr>
              <a:t>Predictable rate of acquisition</a:t>
            </a:r>
          </a:p>
          <a:p>
            <a:pPr marL="285750" indent="-285750">
              <a:buFont typeface="Arial" panose="020B0604020202020204" pitchFamily="34" charset="0"/>
              <a:buChar char="•"/>
            </a:pPr>
            <a:r>
              <a:rPr lang="en-US" dirty="0" smtClean="0">
                <a:solidFill>
                  <a:srgbClr val="DEDEDE"/>
                </a:solidFill>
              </a:rPr>
              <a:t>Relatively manageable quantities, scales</a:t>
            </a:r>
            <a:endParaRPr lang="en-US" dirty="0">
              <a:solidFill>
                <a:srgbClr val="DEDEDE"/>
              </a:solidFill>
            </a:endParaRPr>
          </a:p>
        </p:txBody>
      </p:sp>
      <p:sp>
        <p:nvSpPr>
          <p:cNvPr id="9" name="TextBox 8"/>
          <p:cNvSpPr txBox="1"/>
          <p:nvPr/>
        </p:nvSpPr>
        <p:spPr>
          <a:xfrm>
            <a:off x="1891388" y="3531958"/>
            <a:ext cx="4893321" cy="707886"/>
          </a:xfrm>
          <a:prstGeom prst="rect">
            <a:avLst/>
          </a:prstGeom>
          <a:solidFill>
            <a:srgbClr val="FFFFFF">
              <a:alpha val="0"/>
            </a:srgbClr>
          </a:solidFill>
        </p:spPr>
        <p:txBody>
          <a:bodyPr wrap="square" rtlCol="0">
            <a:spAutoFit/>
          </a:bodyPr>
          <a:lstStyle/>
          <a:p>
            <a:r>
              <a:rPr lang="en-US" sz="2000" dirty="0" smtClean="0">
                <a:solidFill>
                  <a:srgbClr val="DEDEDE"/>
                </a:solidFill>
              </a:rPr>
              <a:t>Customers </a:t>
            </a:r>
            <a:r>
              <a:rPr lang="en-US" sz="2000" b="1" dirty="0" smtClean="0">
                <a:solidFill>
                  <a:srgbClr val="FFFF00"/>
                </a:solidFill>
              </a:rPr>
              <a:t>conformed</a:t>
            </a:r>
            <a:r>
              <a:rPr lang="en-US" sz="2000" dirty="0" smtClean="0">
                <a:solidFill>
                  <a:srgbClr val="DEDEDE"/>
                </a:solidFill>
              </a:rPr>
              <a:t> to the structures set in place by business</a:t>
            </a:r>
            <a:endParaRPr lang="en-US" sz="2000" dirty="0">
              <a:solidFill>
                <a:srgbClr val="DEDEDE"/>
              </a:solidFill>
            </a:endParaRPr>
          </a:p>
        </p:txBody>
      </p:sp>
    </p:spTree>
    <p:extLst>
      <p:ext uri="{BB962C8B-B14F-4D97-AF65-F5344CB8AC3E}">
        <p14:creationId xmlns:p14="http://schemas.microsoft.com/office/powerpoint/2010/main" val="8534755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73736"/>
            <a:ext cx="4459941" cy="381068"/>
          </a:xfrm>
        </p:spPr>
        <p:txBody>
          <a:bodyPr/>
          <a:lstStyle/>
          <a:p>
            <a:r>
              <a:rPr lang="en-US" sz="2000" b="1" dirty="0" smtClean="0">
                <a:solidFill>
                  <a:srgbClr val="FFFFFF"/>
                </a:solidFill>
              </a:rPr>
              <a:t>Things are a Little Different Now</a:t>
            </a:r>
            <a:endParaRPr lang="en-US" sz="2000" b="1" dirty="0">
              <a:solidFill>
                <a:srgbClr val="FFFFFF"/>
              </a:solidFill>
            </a:endParaRPr>
          </a:p>
        </p:txBody>
      </p:sp>
      <p:sp>
        <p:nvSpPr>
          <p:cNvPr id="4"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2"/>
                </a:solidFill>
                <a:latin typeface="Arial" charset="0"/>
                <a:ea typeface="Arial" charset="0"/>
                <a:cs typeface="Arial" charset="0"/>
              </a:defRPr>
            </a:lvl1pPr>
          </a:lstStyle>
          <a:p>
            <a:fld id="{E4DBDE34-E9B5-E04F-B662-69720E4BCB53}" type="slidenum">
              <a:rPr lang="en-US" smtClean="0">
                <a:solidFill>
                  <a:schemeClr val="bg1"/>
                </a:solidFill>
              </a:rPr>
              <a:pPr/>
              <a:t>6</a:t>
            </a:fld>
            <a:endParaRPr lang="en-US" dirty="0">
              <a:solidFill>
                <a:schemeClr val="bg1"/>
              </a:solidFill>
            </a:endParaRPr>
          </a:p>
        </p:txBody>
      </p:sp>
      <p:sp>
        <p:nvSpPr>
          <p:cNvPr id="5" name="Footer Placeholder 4"/>
          <p:cNvSpPr>
            <a:spLocks noGrp="1"/>
          </p:cNvSpPr>
          <p:nvPr>
            <p:ph type="ftr" sz="quarter" idx="3"/>
          </p:nvPr>
        </p:nvSpPr>
        <p:spPr>
          <a:xfrm>
            <a:off x="342170" y="4748784"/>
            <a:ext cx="2895600" cy="201168"/>
          </a:xfrm>
          <a:prstGeom prst="rect">
            <a:avLst/>
          </a:prstGeom>
        </p:spPr>
        <p:txBody>
          <a:bodyPr vert="horz" lIns="0" tIns="0" rIns="0" bIns="0" rtlCol="0" anchor="b" anchorCtr="0"/>
          <a:lstStyle>
            <a:lvl1pPr algn="l">
              <a:defRPr sz="700" b="0" i="0">
                <a:solidFill>
                  <a:schemeClr val="bg2"/>
                </a:solidFill>
                <a:latin typeface="Arial" charset="0"/>
                <a:ea typeface="Arial" charset="0"/>
                <a:cs typeface="Arial" charset="0"/>
              </a:defRPr>
            </a:lvl1pPr>
          </a:lstStyle>
          <a:p>
            <a:r>
              <a:rPr lang="en-US" smtClean="0">
                <a:solidFill>
                  <a:schemeClr val="bg1"/>
                </a:solidFill>
              </a:rPr>
              <a:t>Watson Health © IBM Corporation 2017</a:t>
            </a:r>
            <a:endParaRPr lang="en-US" dirty="0">
              <a:solidFill>
                <a:schemeClr val="bg1"/>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2568304"/>
            <a:ext cx="4095750" cy="2258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9529" y="634376"/>
            <a:ext cx="4185559" cy="2243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28599" y="634377"/>
            <a:ext cx="4095750" cy="1854354"/>
          </a:xfrm>
          <a:prstGeom prst="rect">
            <a:avLst/>
          </a:prstGeom>
          <a:solidFill>
            <a:srgbClr val="FFFFFF">
              <a:alpha val="0"/>
            </a:srgbClr>
          </a:solidFill>
        </p:spPr>
        <p:txBody>
          <a:bodyPr wrap="square" rtlCol="0">
            <a:spAutoFit/>
          </a:bodyPr>
          <a:lstStyle/>
          <a:p>
            <a:r>
              <a:rPr lang="en-US" sz="1600" dirty="0" smtClean="0">
                <a:solidFill>
                  <a:srgbClr val="DEDEDE"/>
                </a:solidFill>
              </a:rPr>
              <a:t>Customers come at you whether you’re ready or not:</a:t>
            </a:r>
          </a:p>
          <a:p>
            <a:pPr marL="285750" indent="-285750">
              <a:spcBef>
                <a:spcPts val="300"/>
              </a:spcBef>
              <a:buFont typeface="Arial" panose="020B0604020202020204" pitchFamily="34" charset="0"/>
              <a:buChar char="•"/>
            </a:pPr>
            <a:r>
              <a:rPr lang="en-US" sz="1600" dirty="0" smtClean="0">
                <a:solidFill>
                  <a:srgbClr val="DEDEDE"/>
                </a:solidFill>
              </a:rPr>
              <a:t>Multiple channels, formats</a:t>
            </a:r>
          </a:p>
          <a:p>
            <a:pPr marL="285750" indent="-285750">
              <a:buFont typeface="Arial" panose="020B0604020202020204" pitchFamily="34" charset="0"/>
              <a:buChar char="•"/>
            </a:pPr>
            <a:r>
              <a:rPr lang="en-US" sz="1600" dirty="0" smtClean="0">
                <a:solidFill>
                  <a:srgbClr val="DEDEDE"/>
                </a:solidFill>
              </a:rPr>
              <a:t>24 X 7</a:t>
            </a:r>
          </a:p>
          <a:p>
            <a:pPr marL="285750" indent="-285750">
              <a:buFont typeface="Arial" panose="020B0604020202020204" pitchFamily="34" charset="0"/>
              <a:buChar char="•"/>
            </a:pPr>
            <a:r>
              <a:rPr lang="en-US" sz="1600" dirty="0" smtClean="0">
                <a:solidFill>
                  <a:srgbClr val="DEDEDE"/>
                </a:solidFill>
              </a:rPr>
              <a:t>Internationally</a:t>
            </a:r>
          </a:p>
          <a:p>
            <a:pPr marL="285750" indent="-285750">
              <a:buFont typeface="Arial" panose="020B0604020202020204" pitchFamily="34" charset="0"/>
              <a:buChar char="•"/>
            </a:pPr>
            <a:r>
              <a:rPr lang="en-US" sz="1600" dirty="0" smtClean="0">
                <a:solidFill>
                  <a:srgbClr val="DEDEDE"/>
                </a:solidFill>
              </a:rPr>
              <a:t>Rapid, unexpected pivots of opinion, preference.</a:t>
            </a:r>
          </a:p>
        </p:txBody>
      </p:sp>
      <p:sp>
        <p:nvSpPr>
          <p:cNvPr id="9" name="TextBox 8"/>
          <p:cNvSpPr txBox="1"/>
          <p:nvPr/>
        </p:nvSpPr>
        <p:spPr>
          <a:xfrm>
            <a:off x="4519529" y="3179124"/>
            <a:ext cx="4267168" cy="1569660"/>
          </a:xfrm>
          <a:prstGeom prst="rect">
            <a:avLst/>
          </a:prstGeom>
          <a:solidFill>
            <a:srgbClr val="FFFFFF">
              <a:alpha val="0"/>
            </a:srgbClr>
          </a:solidFill>
        </p:spPr>
        <p:txBody>
          <a:bodyPr wrap="square" rtlCol="0">
            <a:spAutoFit/>
          </a:bodyPr>
          <a:lstStyle/>
          <a:p>
            <a:r>
              <a:rPr lang="en-US" sz="1600" dirty="0" smtClean="0">
                <a:solidFill>
                  <a:srgbClr val="DEDEDE"/>
                </a:solidFill>
              </a:rPr>
              <a:t>Business enterprises must increasingly meet customers on their own terms.</a:t>
            </a:r>
          </a:p>
          <a:p>
            <a:endParaRPr lang="en-US" sz="1600" dirty="0" smtClean="0">
              <a:solidFill>
                <a:srgbClr val="DEDEDE"/>
              </a:solidFill>
            </a:endParaRPr>
          </a:p>
          <a:p>
            <a:r>
              <a:rPr lang="en-US" sz="1600" dirty="0" smtClean="0">
                <a:solidFill>
                  <a:srgbClr val="DEDEDE"/>
                </a:solidFill>
              </a:rPr>
              <a:t>Customers now collectively bring “</a:t>
            </a:r>
            <a:r>
              <a:rPr lang="en-US" sz="1600" b="1" dirty="0" smtClean="0">
                <a:solidFill>
                  <a:srgbClr val="DEDEDE"/>
                </a:solidFill>
              </a:rPr>
              <a:t>Big Data</a:t>
            </a:r>
            <a:r>
              <a:rPr lang="en-US" sz="1600" dirty="0" smtClean="0">
                <a:solidFill>
                  <a:srgbClr val="DEDEDE"/>
                </a:solidFill>
              </a:rPr>
              <a:t>” to the enterprise, creating demand for a new approach to analytics.</a:t>
            </a:r>
          </a:p>
        </p:txBody>
      </p:sp>
    </p:spTree>
    <p:extLst>
      <p:ext uri="{BB962C8B-B14F-4D97-AF65-F5344CB8AC3E}">
        <p14:creationId xmlns:p14="http://schemas.microsoft.com/office/powerpoint/2010/main" val="13201392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73736"/>
            <a:ext cx="6856599" cy="381068"/>
          </a:xfrm>
        </p:spPr>
        <p:txBody>
          <a:bodyPr/>
          <a:lstStyle/>
          <a:p>
            <a:r>
              <a:rPr lang="en-US" sz="2000" b="1" dirty="0" smtClean="0">
                <a:solidFill>
                  <a:srgbClr val="FFFFFF"/>
                </a:solidFill>
              </a:rPr>
              <a:t>The “Fundamantal Theorem” of Big Data Quality</a:t>
            </a:r>
            <a:endParaRPr lang="en-US" sz="2000" b="1" dirty="0">
              <a:solidFill>
                <a:srgbClr val="FFFFFF"/>
              </a:solidFill>
            </a:endParaRPr>
          </a:p>
        </p:txBody>
      </p:sp>
      <p:sp>
        <p:nvSpPr>
          <p:cNvPr id="4"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2"/>
                </a:solidFill>
                <a:latin typeface="Arial" charset="0"/>
                <a:ea typeface="Arial" charset="0"/>
                <a:cs typeface="Arial" charset="0"/>
              </a:defRPr>
            </a:lvl1pPr>
          </a:lstStyle>
          <a:p>
            <a:fld id="{E4DBDE34-E9B5-E04F-B662-69720E4BCB53}" type="slidenum">
              <a:rPr lang="en-US" smtClean="0">
                <a:solidFill>
                  <a:schemeClr val="bg1"/>
                </a:solidFill>
              </a:rPr>
              <a:pPr/>
              <a:t>7</a:t>
            </a:fld>
            <a:endParaRPr lang="en-US" dirty="0">
              <a:solidFill>
                <a:schemeClr val="bg1"/>
              </a:solidFill>
            </a:endParaRPr>
          </a:p>
        </p:txBody>
      </p:sp>
      <p:sp>
        <p:nvSpPr>
          <p:cNvPr id="5" name="Footer Placeholder 4"/>
          <p:cNvSpPr>
            <a:spLocks noGrp="1"/>
          </p:cNvSpPr>
          <p:nvPr>
            <p:ph type="ftr" sz="quarter" idx="3"/>
          </p:nvPr>
        </p:nvSpPr>
        <p:spPr>
          <a:xfrm>
            <a:off x="342170" y="4748784"/>
            <a:ext cx="2895600" cy="201168"/>
          </a:xfrm>
          <a:prstGeom prst="rect">
            <a:avLst/>
          </a:prstGeom>
        </p:spPr>
        <p:txBody>
          <a:bodyPr vert="horz" lIns="0" tIns="0" rIns="0" bIns="0" rtlCol="0" anchor="b" anchorCtr="0"/>
          <a:lstStyle>
            <a:lvl1pPr algn="l">
              <a:defRPr sz="700" b="0" i="0">
                <a:solidFill>
                  <a:schemeClr val="bg2"/>
                </a:solidFill>
                <a:latin typeface="Arial" charset="0"/>
                <a:ea typeface="Arial" charset="0"/>
                <a:cs typeface="Arial" charset="0"/>
              </a:defRPr>
            </a:lvl1pPr>
          </a:lstStyle>
          <a:p>
            <a:r>
              <a:rPr lang="en-US" smtClean="0">
                <a:solidFill>
                  <a:schemeClr val="bg1"/>
                </a:solidFill>
              </a:rPr>
              <a:t>Watson Health © IBM Corporation 2017</a:t>
            </a:r>
            <a:endParaRPr lang="en-US" dirty="0">
              <a:solidFill>
                <a:schemeClr val="bg1"/>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846" y="1262634"/>
            <a:ext cx="7591991" cy="3475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28598" y="647109"/>
            <a:ext cx="8476489" cy="523220"/>
          </a:xfrm>
          <a:prstGeom prst="rect">
            <a:avLst/>
          </a:prstGeom>
          <a:solidFill>
            <a:srgbClr val="FFFFFF">
              <a:alpha val="0"/>
            </a:srgbClr>
          </a:solidFill>
        </p:spPr>
        <p:txBody>
          <a:bodyPr wrap="square" rtlCol="0">
            <a:spAutoFit/>
          </a:bodyPr>
          <a:lstStyle/>
          <a:p>
            <a:pPr>
              <a:spcBef>
                <a:spcPts val="800"/>
              </a:spcBef>
            </a:pPr>
            <a:r>
              <a:rPr lang="en-US" sz="1400" dirty="0" smtClean="0">
                <a:solidFill>
                  <a:srgbClr val="DEDEDE"/>
                </a:solidFill>
              </a:rPr>
              <a:t>The vast majority of a given collection may be </a:t>
            </a:r>
            <a:r>
              <a:rPr lang="en-US" sz="1400" b="1" dirty="0" smtClean="0">
                <a:solidFill>
                  <a:srgbClr val="FFFF00"/>
                </a:solidFill>
              </a:rPr>
              <a:t>irrelevant</a:t>
            </a:r>
            <a:r>
              <a:rPr lang="en-US" sz="1400" dirty="0" smtClean="0">
                <a:solidFill>
                  <a:srgbClr val="DEDEDE"/>
                </a:solidFill>
              </a:rPr>
              <a:t>, </a:t>
            </a:r>
            <a:r>
              <a:rPr lang="en-US" sz="1400" b="1" dirty="0" smtClean="0">
                <a:solidFill>
                  <a:srgbClr val="FFFF00"/>
                </a:solidFill>
              </a:rPr>
              <a:t>misaligned</a:t>
            </a:r>
            <a:r>
              <a:rPr lang="en-US" sz="1400" dirty="0" smtClean="0">
                <a:solidFill>
                  <a:srgbClr val="FFFF00"/>
                </a:solidFill>
              </a:rPr>
              <a:t> </a:t>
            </a:r>
            <a:r>
              <a:rPr lang="en-US" sz="1400" dirty="0" smtClean="0">
                <a:solidFill>
                  <a:srgbClr val="DEDEDE"/>
                </a:solidFill>
              </a:rPr>
              <a:t>or </a:t>
            </a:r>
            <a:r>
              <a:rPr lang="en-US" sz="1400" b="1" dirty="0" smtClean="0">
                <a:solidFill>
                  <a:srgbClr val="FFFF00"/>
                </a:solidFill>
              </a:rPr>
              <a:t>otherwise incompatible</a:t>
            </a:r>
            <a:r>
              <a:rPr lang="en-US" sz="1400" b="1" dirty="0" smtClean="0">
                <a:solidFill>
                  <a:srgbClr val="DEDEDE"/>
                </a:solidFill>
              </a:rPr>
              <a:t> </a:t>
            </a:r>
            <a:r>
              <a:rPr lang="en-US" sz="1400" dirty="0" smtClean="0">
                <a:solidFill>
                  <a:srgbClr val="DEDEDE"/>
                </a:solidFill>
              </a:rPr>
              <a:t>w.r.t. existing systems &amp; platforms.</a:t>
            </a:r>
          </a:p>
        </p:txBody>
      </p:sp>
    </p:spTree>
    <p:extLst>
      <p:ext uri="{BB962C8B-B14F-4D97-AF65-F5344CB8AC3E}">
        <p14:creationId xmlns:p14="http://schemas.microsoft.com/office/powerpoint/2010/main" val="19272209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73736"/>
            <a:ext cx="4459941" cy="381068"/>
          </a:xfrm>
        </p:spPr>
        <p:txBody>
          <a:bodyPr/>
          <a:lstStyle/>
          <a:p>
            <a:r>
              <a:rPr lang="en-US" sz="2000" b="1" dirty="0" smtClean="0">
                <a:solidFill>
                  <a:srgbClr val="FFFFFF"/>
                </a:solidFill>
              </a:rPr>
              <a:t>The Quest for Quality</a:t>
            </a:r>
            <a:endParaRPr lang="en-US" sz="2000" b="1" dirty="0">
              <a:solidFill>
                <a:srgbClr val="FFFFFF"/>
              </a:solidFill>
            </a:endParaRPr>
          </a:p>
        </p:txBody>
      </p:sp>
      <p:sp>
        <p:nvSpPr>
          <p:cNvPr id="4"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2"/>
                </a:solidFill>
                <a:latin typeface="Arial" charset="0"/>
                <a:ea typeface="Arial" charset="0"/>
                <a:cs typeface="Arial" charset="0"/>
              </a:defRPr>
            </a:lvl1pPr>
          </a:lstStyle>
          <a:p>
            <a:fld id="{E4DBDE34-E9B5-E04F-B662-69720E4BCB53}" type="slidenum">
              <a:rPr lang="en-US" smtClean="0">
                <a:solidFill>
                  <a:schemeClr val="bg1"/>
                </a:solidFill>
              </a:rPr>
              <a:pPr/>
              <a:t>8</a:t>
            </a:fld>
            <a:endParaRPr lang="en-US" dirty="0">
              <a:solidFill>
                <a:schemeClr val="bg1"/>
              </a:solidFill>
            </a:endParaRPr>
          </a:p>
        </p:txBody>
      </p:sp>
      <p:sp>
        <p:nvSpPr>
          <p:cNvPr id="5" name="Footer Placeholder 4"/>
          <p:cNvSpPr>
            <a:spLocks noGrp="1"/>
          </p:cNvSpPr>
          <p:nvPr>
            <p:ph type="ftr" sz="quarter" idx="3"/>
          </p:nvPr>
        </p:nvSpPr>
        <p:spPr>
          <a:xfrm>
            <a:off x="342170" y="4748784"/>
            <a:ext cx="2895600" cy="201168"/>
          </a:xfrm>
          <a:prstGeom prst="rect">
            <a:avLst/>
          </a:prstGeom>
        </p:spPr>
        <p:txBody>
          <a:bodyPr vert="horz" lIns="0" tIns="0" rIns="0" bIns="0" rtlCol="0" anchor="b" anchorCtr="0"/>
          <a:lstStyle>
            <a:lvl1pPr algn="l">
              <a:defRPr sz="700" b="0" i="0">
                <a:solidFill>
                  <a:schemeClr val="bg2"/>
                </a:solidFill>
                <a:latin typeface="Arial" charset="0"/>
                <a:ea typeface="Arial" charset="0"/>
                <a:cs typeface="Arial" charset="0"/>
              </a:defRPr>
            </a:lvl1pPr>
          </a:lstStyle>
          <a:p>
            <a:r>
              <a:rPr lang="en-US" smtClean="0">
                <a:solidFill>
                  <a:schemeClr val="bg1"/>
                </a:solidFill>
              </a:rPr>
              <a:t>Watson Health © IBM Corporation 2017</a:t>
            </a:r>
            <a:endParaRPr lang="en-US" dirty="0">
              <a:solidFill>
                <a:schemeClr val="bg1"/>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170" y="554804"/>
            <a:ext cx="4495800" cy="330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2346" y="554804"/>
            <a:ext cx="3198637" cy="1772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4697" y="2386931"/>
            <a:ext cx="2425811" cy="2369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342170" y="4003788"/>
            <a:ext cx="4495800" cy="584775"/>
          </a:xfrm>
          <a:prstGeom prst="rect">
            <a:avLst/>
          </a:prstGeom>
          <a:solidFill>
            <a:srgbClr val="FFFFFF">
              <a:alpha val="0"/>
            </a:srgbClr>
          </a:solidFill>
        </p:spPr>
        <p:txBody>
          <a:bodyPr wrap="square" rtlCol="0">
            <a:spAutoFit/>
          </a:bodyPr>
          <a:lstStyle/>
          <a:p>
            <a:pPr marL="285750" indent="-285750">
              <a:spcBef>
                <a:spcPts val="800"/>
              </a:spcBef>
              <a:buFont typeface="Wingdings" panose="05000000000000000000" pitchFamily="2" charset="2"/>
              <a:buChar char="Ø"/>
            </a:pPr>
            <a:r>
              <a:rPr lang="en-US" sz="1600" dirty="0" smtClean="0">
                <a:solidFill>
                  <a:srgbClr val="DEDEDE"/>
                </a:solidFill>
              </a:rPr>
              <a:t>Big Data brings all of the usual data quality challenges, only magnified.</a:t>
            </a:r>
          </a:p>
        </p:txBody>
      </p:sp>
    </p:spTree>
    <p:extLst>
      <p:ext uri="{BB962C8B-B14F-4D97-AF65-F5344CB8AC3E}">
        <p14:creationId xmlns:p14="http://schemas.microsoft.com/office/powerpoint/2010/main" val="3068438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73736"/>
            <a:ext cx="4459941" cy="381068"/>
          </a:xfrm>
        </p:spPr>
        <p:txBody>
          <a:bodyPr/>
          <a:lstStyle/>
          <a:p>
            <a:r>
              <a:rPr lang="en-US" sz="2000" b="1" dirty="0" smtClean="0">
                <a:solidFill>
                  <a:srgbClr val="FFFFFF"/>
                </a:solidFill>
              </a:rPr>
              <a:t>Quality Don’t Come Cheap</a:t>
            </a:r>
            <a:endParaRPr lang="en-US" sz="2000" b="1" dirty="0">
              <a:solidFill>
                <a:srgbClr val="FFFFFF"/>
              </a:solidFill>
            </a:endParaRPr>
          </a:p>
        </p:txBody>
      </p:sp>
      <p:sp>
        <p:nvSpPr>
          <p:cNvPr id="4" name="Slide Number Placeholder 5"/>
          <p:cNvSpPr>
            <a:spLocks noGrp="1"/>
          </p:cNvSpPr>
          <p:nvPr>
            <p:ph type="sldNum" sz="quarter" idx="4"/>
          </p:nvPr>
        </p:nvSpPr>
        <p:spPr>
          <a:xfrm>
            <a:off x="8705088" y="4738624"/>
            <a:ext cx="210312" cy="201168"/>
          </a:xfrm>
          <a:prstGeom prst="rect">
            <a:avLst/>
          </a:prstGeom>
        </p:spPr>
        <p:txBody>
          <a:bodyPr vert="horz" lIns="0" tIns="0" rIns="0" bIns="0" rtlCol="0" anchor="b" anchorCtr="0"/>
          <a:lstStyle>
            <a:lvl1pPr algn="r">
              <a:defRPr sz="700" b="0" i="0">
                <a:solidFill>
                  <a:schemeClr val="bg2"/>
                </a:solidFill>
                <a:latin typeface="Arial" charset="0"/>
                <a:ea typeface="Arial" charset="0"/>
                <a:cs typeface="Arial" charset="0"/>
              </a:defRPr>
            </a:lvl1pPr>
          </a:lstStyle>
          <a:p>
            <a:fld id="{E4DBDE34-E9B5-E04F-B662-69720E4BCB53}" type="slidenum">
              <a:rPr lang="en-US" smtClean="0">
                <a:solidFill>
                  <a:schemeClr val="bg1"/>
                </a:solidFill>
              </a:rPr>
              <a:pPr/>
              <a:t>9</a:t>
            </a:fld>
            <a:endParaRPr lang="en-US" dirty="0">
              <a:solidFill>
                <a:schemeClr val="bg1"/>
              </a:solidFill>
            </a:endParaRPr>
          </a:p>
        </p:txBody>
      </p:sp>
      <p:sp>
        <p:nvSpPr>
          <p:cNvPr id="5" name="Footer Placeholder 4"/>
          <p:cNvSpPr>
            <a:spLocks noGrp="1"/>
          </p:cNvSpPr>
          <p:nvPr>
            <p:ph type="ftr" sz="quarter" idx="3"/>
          </p:nvPr>
        </p:nvSpPr>
        <p:spPr>
          <a:xfrm>
            <a:off x="342170" y="4748784"/>
            <a:ext cx="2895600" cy="201168"/>
          </a:xfrm>
          <a:prstGeom prst="rect">
            <a:avLst/>
          </a:prstGeom>
        </p:spPr>
        <p:txBody>
          <a:bodyPr vert="horz" lIns="0" tIns="0" rIns="0" bIns="0" rtlCol="0" anchor="b" anchorCtr="0"/>
          <a:lstStyle>
            <a:lvl1pPr algn="l">
              <a:defRPr sz="700" b="0" i="0">
                <a:solidFill>
                  <a:schemeClr val="bg2"/>
                </a:solidFill>
                <a:latin typeface="Arial" charset="0"/>
                <a:ea typeface="Arial" charset="0"/>
                <a:cs typeface="Arial" charset="0"/>
              </a:defRPr>
            </a:lvl1pPr>
          </a:lstStyle>
          <a:p>
            <a:r>
              <a:rPr lang="en-US" smtClean="0">
                <a:solidFill>
                  <a:schemeClr val="bg1"/>
                </a:solidFill>
              </a:rPr>
              <a:t>Watson Health © IBM Corporation 2017</a:t>
            </a:r>
            <a:endParaRPr lang="en-US" dirty="0">
              <a:solidFill>
                <a:schemeClr val="bg1"/>
              </a:solidFill>
            </a:endParaRPr>
          </a:p>
        </p:txBody>
      </p:sp>
      <p:pic>
        <p:nvPicPr>
          <p:cNvPr id="6" name="Picture 2" descr="mage result for it costs money because it saves mon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6881" y="554803"/>
            <a:ext cx="3963364" cy="23450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554803"/>
            <a:ext cx="4355956" cy="223188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325" y="2821737"/>
            <a:ext cx="4337231" cy="1927048"/>
          </a:xfrm>
          <a:prstGeom prst="rect">
            <a:avLst/>
          </a:prstGeom>
        </p:spPr>
      </p:pic>
      <p:sp>
        <p:nvSpPr>
          <p:cNvPr id="9" name="TextBox 8"/>
          <p:cNvSpPr txBox="1"/>
          <p:nvPr/>
        </p:nvSpPr>
        <p:spPr>
          <a:xfrm>
            <a:off x="4846881" y="3008165"/>
            <a:ext cx="3963364" cy="338554"/>
          </a:xfrm>
          <a:prstGeom prst="rect">
            <a:avLst/>
          </a:prstGeom>
          <a:solidFill>
            <a:srgbClr val="FFFFFF">
              <a:alpha val="0"/>
            </a:srgbClr>
          </a:solidFill>
        </p:spPr>
        <p:txBody>
          <a:bodyPr wrap="square" rtlCol="0">
            <a:spAutoFit/>
          </a:bodyPr>
          <a:lstStyle/>
          <a:p>
            <a:r>
              <a:rPr lang="en-US" sz="1600" dirty="0" smtClean="0">
                <a:solidFill>
                  <a:srgbClr val="DEDEDE"/>
                </a:solidFill>
              </a:rPr>
              <a:t>“</a:t>
            </a:r>
            <a:r>
              <a:rPr lang="en-US" sz="1600" i="1" dirty="0" smtClean="0">
                <a:solidFill>
                  <a:srgbClr val="DEDEDE"/>
                </a:solidFill>
              </a:rPr>
              <a:t>It costs money because it saves money</a:t>
            </a:r>
            <a:r>
              <a:rPr lang="en-US" sz="1600" dirty="0" smtClean="0">
                <a:solidFill>
                  <a:srgbClr val="DEDEDE"/>
                </a:solidFill>
              </a:rPr>
              <a:t>!”</a:t>
            </a:r>
            <a:endParaRPr lang="en-US" sz="1600" dirty="0">
              <a:solidFill>
                <a:srgbClr val="DEDEDE"/>
              </a:solidFill>
            </a:endParaRPr>
          </a:p>
        </p:txBody>
      </p:sp>
    </p:spTree>
    <p:extLst>
      <p:ext uri="{BB962C8B-B14F-4D97-AF65-F5344CB8AC3E}">
        <p14:creationId xmlns:p14="http://schemas.microsoft.com/office/powerpoint/2010/main" val="1015947135"/>
      </p:ext>
    </p:extLst>
  </p:cSld>
  <p:clrMapOvr>
    <a:masterClrMapping/>
  </p:clrMapOvr>
  <p:timing>
    <p:tnLst>
      <p:par>
        <p:cTn id="1" dur="indefinite" restart="never" nodeType="tmRoot"/>
      </p:par>
    </p:tnLst>
  </p:timing>
</p:sld>
</file>

<file path=ppt/theme/theme1.xml><?xml version="1.0" encoding="utf-8"?>
<a:theme xmlns:a="http://schemas.openxmlformats.org/drawingml/2006/main" name="Watson: Group 3, White 4">
  <a:themeElements>
    <a:clrScheme name="TRUV LAST">
      <a:dk1>
        <a:srgbClr val="1E1E1E"/>
      </a:dk1>
      <a:lt1>
        <a:srgbClr val="5A5A5A"/>
      </a:lt1>
      <a:dk2>
        <a:srgbClr val="C7C7C7"/>
      </a:dk2>
      <a:lt2>
        <a:srgbClr val="ECECEC"/>
      </a:lt2>
      <a:accent1>
        <a:srgbClr val="5596E6"/>
      </a:accent1>
      <a:accent2>
        <a:srgbClr val="5AAAFA"/>
      </a:accent2>
      <a:accent3>
        <a:srgbClr val="7CC7FF"/>
      </a:accent3>
      <a:accent4>
        <a:srgbClr val="00B4A0"/>
      </a:accent4>
      <a:accent5>
        <a:srgbClr val="41D6C3"/>
      </a:accent5>
      <a:accent6>
        <a:srgbClr val="6EEDD8"/>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roup3_for testing" id="{02286A54-2B30-464B-84A1-E937C8DED1B1}" vid="{E5B99D8E-A0C2-134A-9CE0-70349E710684}"/>
    </a:ext>
  </a:extLst>
</a:theme>
</file>

<file path=ppt/theme/theme2.xml><?xml version="1.0" encoding="utf-8"?>
<a:theme xmlns:a="http://schemas.openxmlformats.org/drawingml/2006/main" name="Watson: Group 3, Teal 70">
  <a:themeElements>
    <a:clrScheme name="TRUV SECOND TO LAST">
      <a:dk1>
        <a:srgbClr val="C0E6FF"/>
      </a:dk1>
      <a:lt1>
        <a:srgbClr val="A7FAE6"/>
      </a:lt1>
      <a:dk2>
        <a:srgbClr val="012B22"/>
      </a:dk2>
      <a:lt2>
        <a:srgbClr val="005448"/>
      </a:lt2>
      <a:accent1>
        <a:srgbClr val="5596E6"/>
      </a:accent1>
      <a:accent2>
        <a:srgbClr val="5AAAFA"/>
      </a:accent2>
      <a:accent3>
        <a:srgbClr val="7CC7FF"/>
      </a:accent3>
      <a:accent4>
        <a:srgbClr val="00B4A0"/>
      </a:accent4>
      <a:accent5>
        <a:srgbClr val="41D6C3"/>
      </a:accent5>
      <a:accent6>
        <a:srgbClr val="6EEDD8"/>
      </a:accent6>
      <a:hlink>
        <a:srgbClr val="AEAEAE"/>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roup3_for testing" id="{02286A54-2B30-464B-84A1-E937C8DED1B1}" vid="{186299AD-9776-374B-8DD6-F1EB68462ED1}"/>
    </a:ext>
  </a:extLst>
</a:theme>
</file>

<file path=ppt/theme/theme3.xml><?xml version="1.0" encoding="utf-8"?>
<a:theme xmlns:a="http://schemas.openxmlformats.org/drawingml/2006/main" name="Watson: Group 3, Purple 70">
  <a:themeElements>
    <a:clrScheme name="TRUV THIRD TO LAST">
      <a:dk1>
        <a:srgbClr val="C0E6FF"/>
      </a:dk1>
      <a:lt1>
        <a:srgbClr val="A7FAE6"/>
      </a:lt1>
      <a:dk2>
        <a:srgbClr val="152935"/>
      </a:dk2>
      <a:lt2>
        <a:srgbClr val="264A60"/>
      </a:lt2>
      <a:accent1>
        <a:srgbClr val="5596E6"/>
      </a:accent1>
      <a:accent2>
        <a:srgbClr val="5AAAFA"/>
      </a:accent2>
      <a:accent3>
        <a:srgbClr val="7CC7FF"/>
      </a:accent3>
      <a:accent4>
        <a:srgbClr val="00B4A0"/>
      </a:accent4>
      <a:accent5>
        <a:srgbClr val="41D6C3"/>
      </a:accent5>
      <a:accent6>
        <a:srgbClr val="6EEDD8"/>
      </a:accent6>
      <a:hlink>
        <a:srgbClr val="AEAEAE"/>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roup3_for testing" id="{02286A54-2B30-464B-84A1-E937C8DED1B1}" vid="{06F117E0-85F3-8E49-8599-6DE324EADECD}"/>
    </a:ext>
  </a:extLst>
</a:theme>
</file>

<file path=ppt/theme/theme4.xml><?xml version="1.0" encoding="utf-8"?>
<a:theme xmlns:a="http://schemas.openxmlformats.org/drawingml/2006/main" name="1_Watson: Group 3, Purple 70">
  <a:themeElements>
    <a:clrScheme name="TRUV THIRD TO LAST">
      <a:dk1>
        <a:srgbClr val="C0E6FF"/>
      </a:dk1>
      <a:lt1>
        <a:srgbClr val="A7FAE6"/>
      </a:lt1>
      <a:dk2>
        <a:srgbClr val="152935"/>
      </a:dk2>
      <a:lt2>
        <a:srgbClr val="264A60"/>
      </a:lt2>
      <a:accent1>
        <a:srgbClr val="5596E6"/>
      </a:accent1>
      <a:accent2>
        <a:srgbClr val="5AAAFA"/>
      </a:accent2>
      <a:accent3>
        <a:srgbClr val="7CC7FF"/>
      </a:accent3>
      <a:accent4>
        <a:srgbClr val="00B4A0"/>
      </a:accent4>
      <a:accent5>
        <a:srgbClr val="41D6C3"/>
      </a:accent5>
      <a:accent6>
        <a:srgbClr val="6EEDD8"/>
      </a:accent6>
      <a:hlink>
        <a:srgbClr val="AEAEAE"/>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roup3_for testing" id="{02286A54-2B30-464B-84A1-E937C8DED1B1}" vid="{06F117E0-85F3-8E49-8599-6DE324EADECD}"/>
    </a:ext>
  </a:extLst>
</a:theme>
</file>

<file path=ppt/theme/theme5.xml><?xml version="1.0" encoding="utf-8"?>
<a:theme xmlns:a="http://schemas.openxmlformats.org/drawingml/2006/main" name="2_Watson: Group 3, Purple 70">
  <a:themeElements>
    <a:clrScheme name="TRUV THIRD TO LAST">
      <a:dk1>
        <a:srgbClr val="C0E6FF"/>
      </a:dk1>
      <a:lt1>
        <a:srgbClr val="A7FAE6"/>
      </a:lt1>
      <a:dk2>
        <a:srgbClr val="152935"/>
      </a:dk2>
      <a:lt2>
        <a:srgbClr val="264A60"/>
      </a:lt2>
      <a:accent1>
        <a:srgbClr val="5596E6"/>
      </a:accent1>
      <a:accent2>
        <a:srgbClr val="5AAAFA"/>
      </a:accent2>
      <a:accent3>
        <a:srgbClr val="7CC7FF"/>
      </a:accent3>
      <a:accent4>
        <a:srgbClr val="00B4A0"/>
      </a:accent4>
      <a:accent5>
        <a:srgbClr val="41D6C3"/>
      </a:accent5>
      <a:accent6>
        <a:srgbClr val="6EEDD8"/>
      </a:accent6>
      <a:hlink>
        <a:srgbClr val="AEAEAE"/>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roup3_for testing" id="{02286A54-2B30-464B-84A1-E937C8DED1B1}" vid="{06F117E0-85F3-8E49-8599-6DE324EADECD}"/>
    </a:ext>
  </a:extLst>
</a:theme>
</file>

<file path=ppt/theme/theme6.xml><?xml version="1.0" encoding="utf-8"?>
<a:theme xmlns:a="http://schemas.openxmlformats.org/drawingml/2006/main" name="3_Watson: Group 3, Purple 70">
  <a:themeElements>
    <a:clrScheme name="TRUV THIRD TO LAST">
      <a:dk1>
        <a:srgbClr val="C0E6FF"/>
      </a:dk1>
      <a:lt1>
        <a:srgbClr val="A7FAE6"/>
      </a:lt1>
      <a:dk2>
        <a:srgbClr val="152935"/>
      </a:dk2>
      <a:lt2>
        <a:srgbClr val="264A60"/>
      </a:lt2>
      <a:accent1>
        <a:srgbClr val="5596E6"/>
      </a:accent1>
      <a:accent2>
        <a:srgbClr val="5AAAFA"/>
      </a:accent2>
      <a:accent3>
        <a:srgbClr val="7CC7FF"/>
      </a:accent3>
      <a:accent4>
        <a:srgbClr val="00B4A0"/>
      </a:accent4>
      <a:accent5>
        <a:srgbClr val="41D6C3"/>
      </a:accent5>
      <a:accent6>
        <a:srgbClr val="6EEDD8"/>
      </a:accent6>
      <a:hlink>
        <a:srgbClr val="AEAEAE"/>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roup3_for testing" id="{02286A54-2B30-464B-84A1-E937C8DED1B1}" vid="{06F117E0-85F3-8E49-8599-6DE324EADEC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Group3_for testing</Template>
  <TotalTime>12089</TotalTime>
  <Words>1075</Words>
  <Application>Microsoft Macintosh PowerPoint</Application>
  <PresentationFormat>On-screen Show (16:9)</PresentationFormat>
  <Paragraphs>207</Paragraphs>
  <Slides>25</Slides>
  <Notes>0</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25</vt:i4>
      </vt:variant>
    </vt:vector>
  </HeadingPairs>
  <TitlesOfParts>
    <vt:vector size="35" baseType="lpstr">
      <vt:lpstr>Calibri</vt:lpstr>
      <vt:lpstr>ＭＳ Ｐゴシック</vt:lpstr>
      <vt:lpstr>Wingdings</vt:lpstr>
      <vt:lpstr>Arial</vt:lpstr>
      <vt:lpstr>Watson: Group 3, White 4</vt:lpstr>
      <vt:lpstr>Watson: Group 3, Teal 70</vt:lpstr>
      <vt:lpstr>Watson: Group 3, Purple 70</vt:lpstr>
      <vt:lpstr>1_Watson: Group 3, Purple 70</vt:lpstr>
      <vt:lpstr>2_Watson: Group 3, Purple 70</vt:lpstr>
      <vt:lpstr>3_Watson: Group 3, Purple 70</vt:lpstr>
      <vt:lpstr>Machine Learning in the Trenches</vt:lpstr>
      <vt:lpstr>I Got 99 Problems, and an Algorithm Ain’t One</vt:lpstr>
      <vt:lpstr>An Ocean of Big Data … There Be Dragons Out There</vt:lpstr>
      <vt:lpstr>Big Data?</vt:lpstr>
      <vt:lpstr>Back in the Day, We Just Called it “Data”</vt:lpstr>
      <vt:lpstr>Things are a Little Different Now</vt:lpstr>
      <vt:lpstr>The “Fundamantal Theorem” of Big Data Quality</vt:lpstr>
      <vt:lpstr>The Quest for Quality</vt:lpstr>
      <vt:lpstr>Quality Don’t Come Cheap</vt:lpstr>
      <vt:lpstr>Signal vs. Noise</vt:lpstr>
      <vt:lpstr>Noisy Text Streams</vt:lpstr>
      <vt:lpstr>Spurious Correlations</vt:lpstr>
      <vt:lpstr>Seeing is Believing?</vt:lpstr>
      <vt:lpstr>Can We Believe the Numbers?</vt:lpstr>
      <vt:lpstr>Anscombe’s Quartet</vt:lpstr>
      <vt:lpstr>The Curse of Dimensionality</vt:lpstr>
      <vt:lpstr>The Curse of Dimensionality</vt:lpstr>
      <vt:lpstr>Type III Error: Right Answer, Wrong Model</vt:lpstr>
      <vt:lpstr>What’s Happening Out There?</vt:lpstr>
      <vt:lpstr>Black Swan Theory</vt:lpstr>
      <vt:lpstr>The Blackest Swan of All: Hubble Deep Field</vt:lpstr>
      <vt:lpstr>CRISP-DM: A Methodology for Data Science</vt:lpstr>
      <vt:lpstr>Can the Scientific Method Apply to Business?</vt:lpstr>
      <vt:lpstr>CRISP-DM: Methodology for Data Science</vt:lpstr>
      <vt:lpstr>PowerPoint Presentation</vt:lpstr>
    </vt:vector>
  </TitlesOfParts>
  <Manager/>
  <Company>IBM Corporation</Company>
  <LinksUpToDate>false</LinksUpToDate>
  <SharedDoc>false</SharedDoc>
  <HyperlinkBase/>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
  <dc:creator>SGAsis PC03</dc:creator>
  <cp:keywords/>
  <dc:description/>
  <cp:lastModifiedBy>Kevin Cartier</cp:lastModifiedBy>
  <cp:revision>390</cp:revision>
  <dcterms:created xsi:type="dcterms:W3CDTF">2016-12-05T17:38:07Z</dcterms:created>
  <dcterms:modified xsi:type="dcterms:W3CDTF">2017-09-26T13:02:49Z</dcterms:modified>
  <cp:category/>
</cp:coreProperties>
</file>